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sldIdLst>
    <p:sldId id="263" r:id="rId2"/>
    <p:sldId id="262" r:id="rId3"/>
    <p:sldId id="264" r:id="rId4"/>
    <p:sldId id="265" r:id="rId5"/>
    <p:sldId id="266" r:id="rId6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072" userDrawn="1">
          <p15:clr>
            <a:srgbClr val="A4A3A4"/>
          </p15:clr>
        </p15:guide>
        <p15:guide id="2" pos="2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83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86"/>
    <p:restoredTop sz="94571"/>
  </p:normalViewPr>
  <p:slideViewPr>
    <p:cSldViewPr snapToGrid="0" snapToObjects="1" showGuides="1">
      <p:cViewPr varScale="1">
        <p:scale>
          <a:sx n="70" d="100"/>
          <a:sy n="70" d="100"/>
        </p:scale>
        <p:origin x="-2592" y="-102"/>
      </p:cViewPr>
      <p:guideLst>
        <p:guide orient="horz" pos="6072"/>
        <p:guide pos="2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6A311-BDA2-EF45-9F6B-4EF3E1CC492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04D62-59D2-6D4E-9DCA-E1A66EEAE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039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04D62-59D2-6D4E-9DCA-E1A66EEAEE1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49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Olson_white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3439" y="9015291"/>
            <a:ext cx="1163075" cy="489296"/>
          </a:xfrm>
          <a:prstGeom prst="rect">
            <a:avLst/>
          </a:prstGeom>
        </p:spPr>
      </p:pic>
      <p:pic>
        <p:nvPicPr>
          <p:cNvPr id="12" name="Picture 11" descr="Olson_white.eps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6963" r="49187"/>
          <a:stretch/>
        </p:blipFill>
        <p:spPr>
          <a:xfrm>
            <a:off x="3163169" y="0"/>
            <a:ext cx="4609232" cy="2787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276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0399" y="614821"/>
            <a:ext cx="6733380" cy="1676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398" y="2707759"/>
            <a:ext cx="6733381" cy="63519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05083" y="9361822"/>
            <a:ext cx="843585" cy="6965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60">
                <a:solidFill>
                  <a:schemeClr val="tx1"/>
                </a:solidFill>
                <a:latin typeface="Gotham-Book"/>
                <a:cs typeface="Gotham-Book"/>
              </a:defRPr>
            </a:lvl1pPr>
          </a:lstStyle>
          <a:p>
            <a:pPr algn="r"/>
            <a:r>
              <a:rPr lang="en-US" dirty="0" smtClean="0"/>
              <a:t> </a:t>
            </a:r>
            <a:fld id="{0521849F-BCA1-0E4F-AD3E-F74444ECE01B}" type="slidenum">
              <a:rPr lang="en-US" sz="1369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 algn="r"/>
              <a:t>‹#›</a:t>
            </a:fld>
            <a:endParaRPr lang="en-US" sz="1369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878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94100" rtl="0" eaLnBrk="1" latinLnBrk="0" hangingPunct="1">
        <a:spcBef>
          <a:spcPct val="0"/>
        </a:spcBef>
        <a:buNone/>
        <a:defRPr sz="5867" b="0" i="0" kern="1200">
          <a:solidFill>
            <a:schemeClr val="tx1"/>
          </a:solidFill>
          <a:latin typeface="+mj-lt"/>
          <a:ea typeface="+mj-ea"/>
          <a:cs typeface="Brandon Grotesque Regular"/>
        </a:defRPr>
      </a:lvl1pPr>
    </p:titleStyle>
    <p:bodyStyle>
      <a:lvl1pPr marL="447050" indent="-447050" algn="l" defTabSz="894100" rtl="0" eaLnBrk="1" latinLnBrk="0" hangingPunct="1">
        <a:spcBef>
          <a:spcPct val="20000"/>
        </a:spcBef>
        <a:buFont typeface="Arial"/>
        <a:buChar char="•"/>
        <a:defRPr sz="3129" b="0" i="0" kern="1200">
          <a:solidFill>
            <a:schemeClr val="tx1"/>
          </a:solidFill>
          <a:latin typeface="+mn-lt"/>
          <a:ea typeface="+mn-ea"/>
          <a:cs typeface="Brandon Grotesque Light"/>
        </a:defRPr>
      </a:lvl1pPr>
      <a:lvl2pPr marL="897206" indent="-450156" algn="l" defTabSz="894100" rtl="0" eaLnBrk="1" latinLnBrk="0" hangingPunct="1">
        <a:spcBef>
          <a:spcPct val="20000"/>
        </a:spcBef>
        <a:buFont typeface="Wingdings" charset="2"/>
        <a:buChar char="§"/>
        <a:defRPr sz="3129" b="0" i="0" kern="1200">
          <a:solidFill>
            <a:schemeClr val="tx1"/>
          </a:solidFill>
          <a:latin typeface="+mn-lt"/>
          <a:ea typeface="+mn-ea"/>
          <a:cs typeface="Brandon Grotesque Light"/>
        </a:defRPr>
      </a:lvl2pPr>
      <a:lvl3pPr marL="1338047" indent="-447050" algn="l" defTabSz="894100" rtl="0" eaLnBrk="1" latinLnBrk="0" hangingPunct="1">
        <a:spcBef>
          <a:spcPct val="20000"/>
        </a:spcBef>
        <a:buFont typeface="Arial"/>
        <a:buChar char="•"/>
        <a:defRPr sz="3129" b="0" i="0" kern="1200">
          <a:solidFill>
            <a:schemeClr val="tx1"/>
          </a:solidFill>
          <a:latin typeface="+mn-lt"/>
          <a:ea typeface="+mn-ea"/>
          <a:cs typeface="Brandon Grotesque Light"/>
        </a:defRPr>
      </a:lvl3pPr>
      <a:lvl4pPr marL="1800619" indent="-447050" algn="l" defTabSz="894100" rtl="0" eaLnBrk="1" latinLnBrk="0" hangingPunct="1">
        <a:spcBef>
          <a:spcPct val="20000"/>
        </a:spcBef>
        <a:buFont typeface="Arial"/>
        <a:buChar char="–"/>
        <a:defRPr sz="3129" b="0" i="0" kern="1200">
          <a:solidFill>
            <a:schemeClr val="tx1"/>
          </a:solidFill>
          <a:latin typeface="+mn-lt"/>
          <a:ea typeface="+mn-ea"/>
          <a:cs typeface="Brandon Grotesque Light"/>
        </a:defRPr>
      </a:lvl4pPr>
      <a:lvl5pPr marL="2232147" indent="-447050" algn="l" defTabSz="894100" rtl="0" eaLnBrk="1" latinLnBrk="0" hangingPunct="1">
        <a:spcBef>
          <a:spcPct val="20000"/>
        </a:spcBef>
        <a:buFont typeface="Arial"/>
        <a:buChar char="»"/>
        <a:defRPr sz="3129" b="0" i="0" kern="1200">
          <a:solidFill>
            <a:schemeClr val="tx1"/>
          </a:solidFill>
          <a:latin typeface="+mn-lt"/>
          <a:ea typeface="+mn-ea"/>
          <a:cs typeface="Brandon Grotesque Light"/>
        </a:defRPr>
      </a:lvl5pPr>
      <a:lvl6pPr marL="4917552" indent="-447050" algn="l" defTabSz="894100" rtl="0" eaLnBrk="1" latinLnBrk="0" hangingPunct="1">
        <a:spcBef>
          <a:spcPct val="20000"/>
        </a:spcBef>
        <a:buFont typeface="Arial"/>
        <a:buChar char="•"/>
        <a:defRPr sz="3911" kern="1200">
          <a:solidFill>
            <a:schemeClr val="tx1"/>
          </a:solidFill>
          <a:latin typeface="+mn-lt"/>
          <a:ea typeface="+mn-ea"/>
          <a:cs typeface="+mn-cs"/>
        </a:defRPr>
      </a:lvl6pPr>
      <a:lvl7pPr marL="5811652" indent="-447050" algn="l" defTabSz="894100" rtl="0" eaLnBrk="1" latinLnBrk="0" hangingPunct="1">
        <a:spcBef>
          <a:spcPct val="20000"/>
        </a:spcBef>
        <a:buFont typeface="Arial"/>
        <a:buChar char="•"/>
        <a:defRPr sz="3911" kern="1200">
          <a:solidFill>
            <a:schemeClr val="tx1"/>
          </a:solidFill>
          <a:latin typeface="+mn-lt"/>
          <a:ea typeface="+mn-ea"/>
          <a:cs typeface="+mn-cs"/>
        </a:defRPr>
      </a:lvl7pPr>
      <a:lvl8pPr marL="6705752" indent="-447050" algn="l" defTabSz="894100" rtl="0" eaLnBrk="1" latinLnBrk="0" hangingPunct="1">
        <a:spcBef>
          <a:spcPct val="20000"/>
        </a:spcBef>
        <a:buFont typeface="Arial"/>
        <a:buChar char="•"/>
        <a:defRPr sz="3911" kern="1200">
          <a:solidFill>
            <a:schemeClr val="tx1"/>
          </a:solidFill>
          <a:latin typeface="+mn-lt"/>
          <a:ea typeface="+mn-ea"/>
          <a:cs typeface="+mn-cs"/>
        </a:defRPr>
      </a:lvl8pPr>
      <a:lvl9pPr marL="7599853" indent="-447050" algn="l" defTabSz="894100" rtl="0" eaLnBrk="1" latinLnBrk="0" hangingPunct="1">
        <a:spcBef>
          <a:spcPct val="20000"/>
        </a:spcBef>
        <a:buFont typeface="Arial"/>
        <a:buChar char="•"/>
        <a:defRPr sz="39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4100" rtl="0" eaLnBrk="1" latinLnBrk="0" hangingPunct="1">
        <a:defRPr sz="3520" kern="1200">
          <a:solidFill>
            <a:schemeClr val="tx1"/>
          </a:solidFill>
          <a:latin typeface="+mn-lt"/>
          <a:ea typeface="+mn-ea"/>
          <a:cs typeface="+mn-cs"/>
        </a:defRPr>
      </a:lvl1pPr>
      <a:lvl2pPr marL="894100" algn="l" defTabSz="894100" rtl="0" eaLnBrk="1" latinLnBrk="0" hangingPunct="1">
        <a:defRPr sz="3520" kern="1200">
          <a:solidFill>
            <a:schemeClr val="tx1"/>
          </a:solidFill>
          <a:latin typeface="+mn-lt"/>
          <a:ea typeface="+mn-ea"/>
          <a:cs typeface="+mn-cs"/>
        </a:defRPr>
      </a:lvl2pPr>
      <a:lvl3pPr marL="1788201" algn="l" defTabSz="894100" rtl="0" eaLnBrk="1" latinLnBrk="0" hangingPunct="1">
        <a:defRPr sz="3520" kern="1200">
          <a:solidFill>
            <a:schemeClr val="tx1"/>
          </a:solidFill>
          <a:latin typeface="+mn-lt"/>
          <a:ea typeface="+mn-ea"/>
          <a:cs typeface="+mn-cs"/>
        </a:defRPr>
      </a:lvl3pPr>
      <a:lvl4pPr marL="2682301" algn="l" defTabSz="894100" rtl="0" eaLnBrk="1" latinLnBrk="0" hangingPunct="1">
        <a:defRPr sz="3520" kern="1200">
          <a:solidFill>
            <a:schemeClr val="tx1"/>
          </a:solidFill>
          <a:latin typeface="+mn-lt"/>
          <a:ea typeface="+mn-ea"/>
          <a:cs typeface="+mn-cs"/>
        </a:defRPr>
      </a:lvl4pPr>
      <a:lvl5pPr marL="3576401" algn="l" defTabSz="894100" rtl="0" eaLnBrk="1" latinLnBrk="0" hangingPunct="1">
        <a:defRPr sz="3520" kern="1200">
          <a:solidFill>
            <a:schemeClr val="tx1"/>
          </a:solidFill>
          <a:latin typeface="+mn-lt"/>
          <a:ea typeface="+mn-ea"/>
          <a:cs typeface="+mn-cs"/>
        </a:defRPr>
      </a:lvl5pPr>
      <a:lvl6pPr marL="4470502" algn="l" defTabSz="894100" rtl="0" eaLnBrk="1" latinLnBrk="0" hangingPunct="1">
        <a:defRPr sz="3520" kern="1200">
          <a:solidFill>
            <a:schemeClr val="tx1"/>
          </a:solidFill>
          <a:latin typeface="+mn-lt"/>
          <a:ea typeface="+mn-ea"/>
          <a:cs typeface="+mn-cs"/>
        </a:defRPr>
      </a:lvl6pPr>
      <a:lvl7pPr marL="5364602" algn="l" defTabSz="894100" rtl="0" eaLnBrk="1" latinLnBrk="0" hangingPunct="1">
        <a:defRPr sz="3520" kern="1200">
          <a:solidFill>
            <a:schemeClr val="tx1"/>
          </a:solidFill>
          <a:latin typeface="+mn-lt"/>
          <a:ea typeface="+mn-ea"/>
          <a:cs typeface="+mn-cs"/>
        </a:defRPr>
      </a:lvl7pPr>
      <a:lvl8pPr marL="6258702" algn="l" defTabSz="894100" rtl="0" eaLnBrk="1" latinLnBrk="0" hangingPunct="1">
        <a:defRPr sz="3520" kern="1200">
          <a:solidFill>
            <a:schemeClr val="tx1"/>
          </a:solidFill>
          <a:latin typeface="+mn-lt"/>
          <a:ea typeface="+mn-ea"/>
          <a:cs typeface="+mn-cs"/>
        </a:defRPr>
      </a:lvl8pPr>
      <a:lvl9pPr marL="7152803" algn="l" defTabSz="894100" rtl="0" eaLnBrk="1" latinLnBrk="0" hangingPunct="1">
        <a:defRPr sz="3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5589833" y="4264341"/>
            <a:ext cx="1840194" cy="23814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068744" y="4141975"/>
            <a:ext cx="0" cy="2753231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153458" y="4141975"/>
            <a:ext cx="0" cy="2753231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818731" y="4141975"/>
            <a:ext cx="0" cy="2753231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903446" y="4141975"/>
            <a:ext cx="0" cy="2753231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582285" y="4141975"/>
            <a:ext cx="0" cy="2753231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666999" y="4141975"/>
            <a:ext cx="0" cy="2753231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344300" y="4141975"/>
            <a:ext cx="0" cy="2753231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429015" y="4141975"/>
            <a:ext cx="0" cy="2753231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12742" y="4141975"/>
            <a:ext cx="0" cy="2753231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97457" y="4141975"/>
            <a:ext cx="0" cy="2753231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3" t="16577" r="4800" b="1"/>
          <a:stretch/>
        </p:blipFill>
        <p:spPr>
          <a:xfrm>
            <a:off x="312742" y="4264341"/>
            <a:ext cx="7124832" cy="2280836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2763587" y="6196716"/>
            <a:ext cx="22231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[INSERT DATE + TIME] </a:t>
            </a:r>
            <a:endParaRPr lang="en-US" sz="12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91642" y="5559120"/>
            <a:ext cx="31670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[</a:t>
            </a:r>
            <a:r>
              <a:rPr lang="en-US" sz="16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INSERT </a:t>
            </a:r>
            <a:r>
              <a:rPr lang="en-US" sz="16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MILESTONE] </a:t>
            </a:r>
            <a:endParaRPr lang="en-US" sz="16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71384" y="2028803"/>
            <a:ext cx="6264123" cy="1620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>
                <a:latin typeface="+mj-lt"/>
              </a:rPr>
              <a:t>Banner</a:t>
            </a:r>
            <a:endParaRPr lang="en-US" sz="2000" b="1" u="sng" dirty="0">
              <a:latin typeface="+mj-lt"/>
            </a:endParaRPr>
          </a:p>
          <a:p>
            <a:pPr algn="ctr"/>
            <a:endParaRPr lang="en-US" sz="1530" dirty="0">
              <a:latin typeface="+mj-lt"/>
            </a:endParaRPr>
          </a:p>
          <a:p>
            <a:pPr algn="ctr"/>
            <a:r>
              <a:rPr lang="en-US" sz="1600" dirty="0" smtClean="0">
                <a:latin typeface="+mj-lt"/>
              </a:rPr>
              <a:t>Print each of the next four pages and tape together to hand out or hang up at your celebration event!</a:t>
            </a:r>
          </a:p>
          <a:p>
            <a:pPr algn="ctr"/>
            <a:endParaRPr lang="en-US" sz="1600" dirty="0">
              <a:latin typeface="+mj-lt"/>
            </a:endParaRPr>
          </a:p>
          <a:p>
            <a:pPr algn="ctr"/>
            <a:r>
              <a:rPr lang="en-US" sz="1600" dirty="0" smtClean="0">
                <a:latin typeface="+mj-lt"/>
              </a:rPr>
              <a:t>The lines on the banner below are guides for lining up each piece.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46449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3" t="16577" r="4800" b="1"/>
          <a:stretch/>
        </p:blipFill>
        <p:spPr>
          <a:xfrm>
            <a:off x="-9357" y="121429"/>
            <a:ext cx="30129366" cy="9645160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>
            <a:off x="7414591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772400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4805991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5163800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254686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612495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9696886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0054695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-2209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55600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459814" y="5297557"/>
            <a:ext cx="13427367" cy="1030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[INSERT MILESTONE]</a:t>
            </a:r>
            <a:endParaRPr lang="en-US" sz="60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49265" y="8051800"/>
            <a:ext cx="13248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[</a:t>
            </a:r>
            <a:r>
              <a:rPr lang="en-US" sz="40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INSERT DATE + TIME]</a:t>
            </a:r>
            <a:endParaRPr lang="en-US" sz="40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742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>
            <a:off x="1037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58846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392437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50246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3" t="16577" r="4800" b="1"/>
          <a:stretch/>
        </p:blipFill>
        <p:spPr>
          <a:xfrm>
            <a:off x="-7422911" y="121429"/>
            <a:ext cx="30129366" cy="9645160"/>
          </a:xfrm>
          <a:prstGeom prst="rect">
            <a:avLst/>
          </a:prstGeom>
        </p:spPr>
      </p:pic>
      <p:cxnSp>
        <p:nvCxnSpPr>
          <p:cNvPr id="24" name="Straight Connector 23"/>
          <p:cNvCxnSpPr/>
          <p:nvPr/>
        </p:nvCxnSpPr>
        <p:spPr>
          <a:xfrm>
            <a:off x="14841132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5198941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2283332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2641141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-7415763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-7057954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046260" y="5297557"/>
            <a:ext cx="13427367" cy="1030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[INSERT MILESTONE]</a:t>
            </a:r>
            <a:endParaRPr lang="en-US" sz="60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35711" y="8051800"/>
            <a:ext cx="13248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[</a:t>
            </a:r>
            <a:r>
              <a:rPr lang="en-US" sz="40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INSERT DATE + TIME]</a:t>
            </a:r>
            <a:endParaRPr lang="en-US" sz="40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81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>
          <a:xfrm>
            <a:off x="-20734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37075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427961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785770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-7412134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-7054325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3" t="16577" r="4800" b="1"/>
          <a:stretch/>
        </p:blipFill>
        <p:spPr>
          <a:xfrm>
            <a:off x="-14836082" y="121429"/>
            <a:ext cx="30129366" cy="9645160"/>
          </a:xfrm>
          <a:prstGeom prst="rect">
            <a:avLst/>
          </a:prstGeom>
        </p:spPr>
      </p:pic>
      <p:cxnSp>
        <p:nvCxnSpPr>
          <p:cNvPr id="29" name="Straight Connector 28"/>
          <p:cNvCxnSpPr/>
          <p:nvPr/>
        </p:nvCxnSpPr>
        <p:spPr>
          <a:xfrm>
            <a:off x="14870161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5227970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-14828934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-14471125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-6366911" y="5297557"/>
            <a:ext cx="13427367" cy="1030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[INSERT MILESTONE]</a:t>
            </a:r>
            <a:endParaRPr lang="en-US" sz="60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-6277460" y="8051800"/>
            <a:ext cx="13248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[</a:t>
            </a:r>
            <a:r>
              <a:rPr lang="en-US" sz="40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INSERT DATE + TIME]</a:t>
            </a:r>
            <a:endParaRPr lang="en-US" sz="40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74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>
          <a:xfrm>
            <a:off x="-27609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30200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414591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772400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-14867704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-14509895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-7476304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-7118495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3" t="16577" r="4800" b="1"/>
          <a:stretch/>
        </p:blipFill>
        <p:spPr>
          <a:xfrm>
            <a:off x="-22291652" y="121429"/>
            <a:ext cx="30129366" cy="9645160"/>
          </a:xfrm>
          <a:prstGeom prst="rect">
            <a:avLst/>
          </a:prstGeom>
        </p:spPr>
      </p:pic>
      <p:cxnSp>
        <p:nvCxnSpPr>
          <p:cNvPr id="25" name="Straight Connector 24"/>
          <p:cNvCxnSpPr/>
          <p:nvPr/>
        </p:nvCxnSpPr>
        <p:spPr>
          <a:xfrm>
            <a:off x="-22284504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-21926695" y="-516835"/>
            <a:ext cx="0" cy="11628784"/>
          </a:xfrm>
          <a:prstGeom prst="line">
            <a:avLst/>
          </a:prstGeom>
          <a:ln w="3175" cmpd="sng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-13822481" y="5297557"/>
            <a:ext cx="13427367" cy="1030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[INSERT MILESTONE]</a:t>
            </a:r>
            <a:endParaRPr lang="en-US" sz="60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-13733030" y="8051800"/>
            <a:ext cx="13248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[</a:t>
            </a:r>
            <a:r>
              <a:rPr lang="en-US" sz="40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INSERT DATE + TIME]</a:t>
            </a:r>
            <a:endParaRPr lang="en-US" sz="40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1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ICF Olson Template 2016">
  <a:themeElements>
    <a:clrScheme name="Olson 2015 template">
      <a:dk1>
        <a:srgbClr val="0D0D0D"/>
      </a:dk1>
      <a:lt1>
        <a:sysClr val="window" lastClr="FFFFFF"/>
      </a:lt1>
      <a:dk2>
        <a:srgbClr val="272727"/>
      </a:dk2>
      <a:lt2>
        <a:srgbClr val="A6A6A6"/>
      </a:lt2>
      <a:accent1>
        <a:srgbClr val="E13132"/>
      </a:accent1>
      <a:accent2>
        <a:srgbClr val="F7E331"/>
      </a:accent2>
      <a:accent3>
        <a:srgbClr val="272727"/>
      </a:accent3>
      <a:accent4>
        <a:srgbClr val="A6A6A6"/>
      </a:accent4>
      <a:accent5>
        <a:srgbClr val="0D0D0D"/>
      </a:accent5>
      <a:accent6>
        <a:srgbClr val="E13132"/>
      </a:accent6>
      <a:hlink>
        <a:srgbClr val="E13132"/>
      </a:hlink>
      <a:folHlink>
        <a:srgbClr val="A6A6A6"/>
      </a:folHlink>
    </a:clrScheme>
    <a:fontScheme name="Olson 2015 template">
      <a:majorFont>
        <a:latin typeface="Brandon Grotesque Light"/>
        <a:ea typeface=""/>
        <a:cs typeface=""/>
      </a:majorFont>
      <a:minorFont>
        <a:latin typeface="Brandon Grotesque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 sz="2400" dirty="0" smtClean="0">
            <a:solidFill>
              <a:schemeClr val="bg1"/>
            </a:solidFill>
            <a:latin typeface="+mj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175" cmpd="sng">
          <a:solidFill>
            <a:schemeClr val="accent4"/>
          </a:solidFill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latin typeface="+mj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ICF Olson Template 2016" id="{FFDECEB0-D25B-EE41-BB92-892548C47088}" vid="{A19B473D-9C8A-CD4B-8BAD-A86AFD9444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492</TotalTime>
  <Words>87</Words>
  <Application>Microsoft Office PowerPoint</Application>
  <PresentationFormat>Custom</PresentationFormat>
  <Paragraphs>16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ICF Olson Template 2016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Mooradian, Tom {Quaker}</cp:lastModifiedBy>
  <cp:revision>21</cp:revision>
  <cp:lastPrinted>2017-01-10T22:05:39Z</cp:lastPrinted>
  <dcterms:created xsi:type="dcterms:W3CDTF">2016-12-16T15:50:06Z</dcterms:created>
  <dcterms:modified xsi:type="dcterms:W3CDTF">2017-03-10T11:06:33Z</dcterms:modified>
</cp:coreProperties>
</file>