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2" r:id="rId3"/>
    <p:sldId id="264" r:id="rId4"/>
    <p:sldId id="265" r:id="rId5"/>
    <p:sldId id="26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072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3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5"/>
    <p:restoredTop sz="94580"/>
  </p:normalViewPr>
  <p:slideViewPr>
    <p:cSldViewPr snapToGrid="0" snapToObjects="1" showGuides="1">
      <p:cViewPr>
        <p:scale>
          <a:sx n="80" d="100"/>
          <a:sy n="80" d="100"/>
        </p:scale>
        <p:origin x="-2436" y="60"/>
      </p:cViewPr>
      <p:guideLst>
        <p:guide orient="horz" pos="6072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6A311-BDA2-EF45-9F6B-4EF3E1CC4926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4D62-59D2-6D4E-9DCA-E1A66EEAE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3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Olson_white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439" y="9015291"/>
            <a:ext cx="1163075" cy="489296"/>
          </a:xfrm>
          <a:prstGeom prst="rect">
            <a:avLst/>
          </a:prstGeom>
        </p:spPr>
      </p:pic>
      <p:pic>
        <p:nvPicPr>
          <p:cNvPr id="12" name="Picture 11" descr="Olson_white.eps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6963" r="49187"/>
          <a:stretch/>
        </p:blipFill>
        <p:spPr>
          <a:xfrm>
            <a:off x="3163169" y="0"/>
            <a:ext cx="4609232" cy="278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7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399" y="614821"/>
            <a:ext cx="6733380" cy="1676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398" y="2707759"/>
            <a:ext cx="6733381" cy="6351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5083" y="9361822"/>
            <a:ext cx="843585" cy="6965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/>
                </a:solidFill>
                <a:latin typeface="Gotham-Book"/>
                <a:cs typeface="Gotham-Book"/>
              </a:defRPr>
            </a:lvl1pPr>
          </a:lstStyle>
          <a:p>
            <a:pPr algn="r"/>
            <a:r>
              <a:rPr lang="en-US" dirty="0" smtClean="0"/>
              <a:t> </a:t>
            </a:r>
            <a:fld id="{0521849F-BCA1-0E4F-AD3E-F74444ECE01B}" type="slidenum">
              <a:rPr lang="en-US" sz="1369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algn="r"/>
              <a:t>‹#›</a:t>
            </a:fld>
            <a:endParaRPr lang="en-US" sz="1369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7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4100" rtl="0" eaLnBrk="1" latinLnBrk="0" hangingPunct="1">
        <a:spcBef>
          <a:spcPct val="0"/>
        </a:spcBef>
        <a:buNone/>
        <a:defRPr sz="5867" b="0" i="0" kern="1200">
          <a:solidFill>
            <a:schemeClr val="tx1"/>
          </a:solidFill>
          <a:latin typeface="+mj-lt"/>
          <a:ea typeface="+mj-ea"/>
          <a:cs typeface="Brandon Grotesque Regular"/>
        </a:defRPr>
      </a:lvl1pPr>
    </p:titleStyle>
    <p:bodyStyle>
      <a:lvl1pPr marL="447050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1pPr>
      <a:lvl2pPr marL="897206" indent="-450156" algn="l" defTabSz="894100" rtl="0" eaLnBrk="1" latinLnBrk="0" hangingPunct="1">
        <a:spcBef>
          <a:spcPct val="20000"/>
        </a:spcBef>
        <a:buFont typeface="Wingdings" charset="2"/>
        <a:buChar char="§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2pPr>
      <a:lvl3pPr marL="1338047" indent="-447050" algn="l" defTabSz="894100" rtl="0" eaLnBrk="1" latinLnBrk="0" hangingPunct="1">
        <a:spcBef>
          <a:spcPct val="20000"/>
        </a:spcBef>
        <a:buFont typeface="Arial"/>
        <a:buChar char="•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3pPr>
      <a:lvl4pPr marL="1800619" indent="-447050" algn="l" defTabSz="894100" rtl="0" eaLnBrk="1" latinLnBrk="0" hangingPunct="1">
        <a:spcBef>
          <a:spcPct val="20000"/>
        </a:spcBef>
        <a:buFont typeface="Arial"/>
        <a:buChar char="–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4pPr>
      <a:lvl5pPr marL="2232147" indent="-447050" algn="l" defTabSz="894100" rtl="0" eaLnBrk="1" latinLnBrk="0" hangingPunct="1">
        <a:spcBef>
          <a:spcPct val="20000"/>
        </a:spcBef>
        <a:buFont typeface="Arial"/>
        <a:buChar char="»"/>
        <a:defRPr sz="3129" b="0" i="0" kern="1200">
          <a:solidFill>
            <a:schemeClr val="tx1"/>
          </a:solidFill>
          <a:latin typeface="+mn-lt"/>
          <a:ea typeface="+mn-ea"/>
          <a:cs typeface="Brandon Grotesque Light"/>
        </a:defRPr>
      </a:lvl5pPr>
      <a:lvl6pPr marL="49175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6pPr>
      <a:lvl7pPr marL="58116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7pPr>
      <a:lvl8pPr marL="6705752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8pPr>
      <a:lvl9pPr marL="7599853" indent="-447050" algn="l" defTabSz="894100" rtl="0" eaLnBrk="1" latinLnBrk="0" hangingPunct="1">
        <a:spcBef>
          <a:spcPct val="20000"/>
        </a:spcBef>
        <a:buFont typeface="Arial"/>
        <a:buChar char="•"/>
        <a:defRPr sz="39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1pPr>
      <a:lvl2pPr marL="894100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7882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3pPr>
      <a:lvl4pPr marL="26823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4pPr>
      <a:lvl5pPr marL="3576401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5pPr>
      <a:lvl6pPr marL="44705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6pPr>
      <a:lvl7pPr marL="53646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7pPr>
      <a:lvl8pPr marL="6258702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8pPr>
      <a:lvl9pPr marL="7152803" algn="l" defTabSz="894100" rtl="0" eaLnBrk="1" latinLnBrk="0" hangingPunct="1">
        <a:defRPr sz="3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5589833" y="4264341"/>
            <a:ext cx="1840194" cy="23814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068744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53458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8731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03446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82285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66999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44300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429015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742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7457" y="4141975"/>
            <a:ext cx="0" cy="2753231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9" y="4446732"/>
            <a:ext cx="6982202" cy="21256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773555" y="5176089"/>
            <a:ext cx="222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 NAME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2446" y="5801119"/>
            <a:ext cx="34363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Bring your [insert types of materials you are collecting and desired location at which to drop them off] 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and time]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71384" y="2028803"/>
            <a:ext cx="6264123" cy="1866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>
                <a:latin typeface="+mj-lt"/>
              </a:rPr>
              <a:t>Banner</a:t>
            </a:r>
            <a:endParaRPr lang="en-US" sz="2000" b="1" u="sng" dirty="0">
              <a:latin typeface="+mj-lt"/>
            </a:endParaRPr>
          </a:p>
          <a:p>
            <a:pPr algn="ctr"/>
            <a:endParaRPr lang="en-US" sz="153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Print each of the next four pages and tape them together to for a large banner that you may proudly display at your recycling collection drive!</a:t>
            </a:r>
          </a:p>
          <a:p>
            <a:pPr algn="ctr"/>
            <a:endParaRPr lang="en-US" sz="1600" dirty="0">
              <a:latin typeface="+mj-lt"/>
            </a:endParaRPr>
          </a:p>
          <a:p>
            <a:pPr algn="ctr"/>
            <a:r>
              <a:rPr lang="en-US" sz="1600" dirty="0" smtClean="0">
                <a:latin typeface="+mj-lt"/>
              </a:rPr>
              <a:t>The lines on the banner below are guides for lining up each piece.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644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74145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7724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4805991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1638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2546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6124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6968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0546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-22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56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65580"/>
            <a:ext cx="29239684" cy="89017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51383" y="3555198"/>
            <a:ext cx="879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 NAME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772400" y="6167769"/>
            <a:ext cx="144822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Bring your [insert types of materials you are </a:t>
            </a:r>
            <a:r>
              <a:rPr lang="en-US"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collecting 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desired location at which to drop them off]  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and time]</a:t>
            </a:r>
          </a:p>
        </p:txBody>
      </p:sp>
    </p:spTree>
    <p:extLst>
      <p:ext uri="{BB962C8B-B14F-4D97-AF65-F5344CB8AC3E}">
        <p14:creationId xmlns:p14="http://schemas.microsoft.com/office/powerpoint/2010/main" val="17707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33748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155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25148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8295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8738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2316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3160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6738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73830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-70252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-76200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3642" y="365580"/>
            <a:ext cx="29239684" cy="890172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270540" y="3555198"/>
            <a:ext cx="879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 NAME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91557" y="6167769"/>
            <a:ext cx="144822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Bring your [insert types of materials you are </a:t>
            </a:r>
            <a:r>
              <a:rPr lang="en-US"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collecting 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desired location at which to drop them off]  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and time]</a:t>
            </a:r>
          </a:p>
        </p:txBody>
      </p:sp>
    </p:spTree>
    <p:extLst>
      <p:ext uri="{BB962C8B-B14F-4D97-AF65-F5344CB8AC3E}">
        <p14:creationId xmlns:p14="http://schemas.microsoft.com/office/powerpoint/2010/main" val="208681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74190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-70612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-276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302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4210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788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863286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5221095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-14835809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-14478000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79942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76399" y="365580"/>
            <a:ext cx="29239684" cy="890172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-4182217" y="3555198"/>
            <a:ext cx="879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 NAME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-7061200" y="6167769"/>
            <a:ext cx="144822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Bring your [insert types of materials you are </a:t>
            </a:r>
            <a:r>
              <a:rPr lang="en-US"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collecting 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desired location at which to drop them off]  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and time]</a:t>
            </a:r>
          </a:p>
        </p:txBody>
      </p:sp>
    </p:spTree>
    <p:extLst>
      <p:ext uri="{BB962C8B-B14F-4D97-AF65-F5344CB8AC3E}">
        <p14:creationId xmlns:p14="http://schemas.microsoft.com/office/powerpoint/2010/main" val="15127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Straight Connector 41"/>
          <p:cNvCxnSpPr/>
          <p:nvPr/>
        </p:nvCxnSpPr>
        <p:spPr>
          <a:xfrm>
            <a:off x="-149014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-145436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-75100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-71522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-61357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964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3808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7386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-22318252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-21960443" y="-516835"/>
            <a:ext cx="0" cy="11628784"/>
          </a:xfrm>
          <a:prstGeom prst="line">
            <a:avLst/>
          </a:prstGeom>
          <a:ln w="3175" cmpd="sng">
            <a:solidFill>
              <a:srgbClr val="C0000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93291" y="0"/>
            <a:ext cx="7772400" cy="1005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58842" y="365580"/>
            <a:ext cx="29239684" cy="8901722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-11664660" y="3555198"/>
            <a:ext cx="87995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INSERT SCHOOL NAME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-14543643" y="6167769"/>
            <a:ext cx="144822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Bring your [insert types of materials you are </a:t>
            </a:r>
            <a:r>
              <a:rPr lang="en-US" sz="40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collecting </a:t>
            </a: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40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desired location at which to drop them off]  </a:t>
            </a:r>
          </a:p>
          <a:p>
            <a:pPr algn="ctr"/>
            <a:endParaRPr lang="en-US" sz="4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[Insert date and time]</a:t>
            </a:r>
          </a:p>
        </p:txBody>
      </p:sp>
    </p:spTree>
    <p:extLst>
      <p:ext uri="{BB962C8B-B14F-4D97-AF65-F5344CB8AC3E}">
        <p14:creationId xmlns:p14="http://schemas.microsoft.com/office/powerpoint/2010/main" val="4391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theme/theme1.xml><?xml version="1.0" encoding="utf-8"?>
<a:theme xmlns:a="http://schemas.openxmlformats.org/drawingml/2006/main" name="ICF Olson Template 2016">
  <a:themeElements>
    <a:clrScheme name="Olson 2015 template">
      <a:dk1>
        <a:srgbClr val="0D0D0D"/>
      </a:dk1>
      <a:lt1>
        <a:sysClr val="window" lastClr="FFFFFF"/>
      </a:lt1>
      <a:dk2>
        <a:srgbClr val="272727"/>
      </a:dk2>
      <a:lt2>
        <a:srgbClr val="A6A6A6"/>
      </a:lt2>
      <a:accent1>
        <a:srgbClr val="E13132"/>
      </a:accent1>
      <a:accent2>
        <a:srgbClr val="F7E331"/>
      </a:accent2>
      <a:accent3>
        <a:srgbClr val="272727"/>
      </a:accent3>
      <a:accent4>
        <a:srgbClr val="A6A6A6"/>
      </a:accent4>
      <a:accent5>
        <a:srgbClr val="0D0D0D"/>
      </a:accent5>
      <a:accent6>
        <a:srgbClr val="E13132"/>
      </a:accent6>
      <a:hlink>
        <a:srgbClr val="E13132"/>
      </a:hlink>
      <a:folHlink>
        <a:srgbClr val="A6A6A6"/>
      </a:folHlink>
    </a:clrScheme>
    <a:fontScheme name="Olson 2015 template">
      <a:majorFont>
        <a:latin typeface="Brandon Grotesque Light"/>
        <a:ea typeface=""/>
        <a:cs typeface=""/>
      </a:majorFont>
      <a:minorFont>
        <a:latin typeface="Brandon Grotesque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 sz="2400" dirty="0" smtClean="0">
            <a:solidFill>
              <a:schemeClr val="bg1"/>
            </a:solidFill>
            <a:latin typeface="+mj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175" cmpd="sng">
          <a:solidFill>
            <a:schemeClr val="accent4"/>
          </a:solidFill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ICF Olson Template 2016" id="{FFDECEB0-D25B-EE41-BB92-892548C47088}" vid="{A19B473D-9C8A-CD4B-8BAD-A86AFD9444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403</TotalTime>
  <Words>123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ICF Olson Template 2016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Mooradian, Tom {Quaker}</cp:lastModifiedBy>
  <cp:revision>17</cp:revision>
  <cp:lastPrinted>2017-01-10T22:05:39Z</cp:lastPrinted>
  <dcterms:created xsi:type="dcterms:W3CDTF">2016-12-16T15:50:06Z</dcterms:created>
  <dcterms:modified xsi:type="dcterms:W3CDTF">2017-02-09T15:08:38Z</dcterms:modified>
</cp:coreProperties>
</file>