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072" userDrawn="1">
          <p15:clr>
            <a:srgbClr val="A4A3A4"/>
          </p15:clr>
        </p15:guide>
        <p15:guide id="2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83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7"/>
    <p:restoredTop sz="94586"/>
  </p:normalViewPr>
  <p:slideViewPr>
    <p:cSldViewPr snapToGrid="0" snapToObjects="1" showGuides="1">
      <p:cViewPr>
        <p:scale>
          <a:sx n="75" d="100"/>
          <a:sy n="75" d="100"/>
        </p:scale>
        <p:origin x="-2514" y="-18"/>
      </p:cViewPr>
      <p:guideLst>
        <p:guide orient="horz" pos="6072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6A311-BDA2-EF45-9F6B-4EF3E1CC4926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04D62-59D2-6D4E-9DCA-E1A66EEAE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39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04D62-59D2-6D4E-9DCA-E1A66EEAE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27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Olson_white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439" y="9015291"/>
            <a:ext cx="1163075" cy="489296"/>
          </a:xfrm>
          <a:prstGeom prst="rect">
            <a:avLst/>
          </a:prstGeom>
        </p:spPr>
      </p:pic>
      <p:pic>
        <p:nvPicPr>
          <p:cNvPr id="12" name="Picture 11" descr="Olson_white.ep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6963" r="49187"/>
          <a:stretch/>
        </p:blipFill>
        <p:spPr>
          <a:xfrm>
            <a:off x="3163169" y="0"/>
            <a:ext cx="4609232" cy="278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27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399" y="614821"/>
            <a:ext cx="6733380" cy="1676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398" y="2707759"/>
            <a:ext cx="6733381" cy="63519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5083" y="9361822"/>
            <a:ext cx="843585" cy="6965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/>
                </a:solidFill>
                <a:latin typeface="Gotham-Book"/>
                <a:cs typeface="Gotham-Book"/>
              </a:defRPr>
            </a:lvl1pPr>
          </a:lstStyle>
          <a:p>
            <a:pPr algn="r"/>
            <a:r>
              <a:rPr lang="en-US" dirty="0" smtClean="0"/>
              <a:t> </a:t>
            </a:r>
            <a:fld id="{0521849F-BCA1-0E4F-AD3E-F74444ECE01B}" type="slidenum">
              <a:rPr lang="en-US" sz="1369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 algn="r"/>
              <a:t>‹#›</a:t>
            </a:fld>
            <a:endParaRPr lang="en-US" sz="1369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87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4100" rtl="0" eaLnBrk="1" latinLnBrk="0" hangingPunct="1">
        <a:spcBef>
          <a:spcPct val="0"/>
        </a:spcBef>
        <a:buNone/>
        <a:defRPr sz="5867" b="0" i="0" kern="1200">
          <a:solidFill>
            <a:schemeClr val="tx1"/>
          </a:solidFill>
          <a:latin typeface="+mj-lt"/>
          <a:ea typeface="+mj-ea"/>
          <a:cs typeface="Brandon Grotesque Regular"/>
        </a:defRPr>
      </a:lvl1pPr>
    </p:titleStyle>
    <p:bodyStyle>
      <a:lvl1pPr marL="447050" indent="-447050" algn="l" defTabSz="894100" rtl="0" eaLnBrk="1" latinLnBrk="0" hangingPunct="1">
        <a:spcBef>
          <a:spcPct val="20000"/>
        </a:spcBef>
        <a:buFont typeface="Arial"/>
        <a:buChar char="•"/>
        <a:defRPr sz="3129" b="0" i="0" kern="1200">
          <a:solidFill>
            <a:schemeClr val="tx1"/>
          </a:solidFill>
          <a:latin typeface="+mn-lt"/>
          <a:ea typeface="+mn-ea"/>
          <a:cs typeface="Brandon Grotesque Light"/>
        </a:defRPr>
      </a:lvl1pPr>
      <a:lvl2pPr marL="897206" indent="-450156" algn="l" defTabSz="894100" rtl="0" eaLnBrk="1" latinLnBrk="0" hangingPunct="1">
        <a:spcBef>
          <a:spcPct val="20000"/>
        </a:spcBef>
        <a:buFont typeface="Wingdings" charset="2"/>
        <a:buChar char="§"/>
        <a:defRPr sz="3129" b="0" i="0" kern="1200">
          <a:solidFill>
            <a:schemeClr val="tx1"/>
          </a:solidFill>
          <a:latin typeface="+mn-lt"/>
          <a:ea typeface="+mn-ea"/>
          <a:cs typeface="Brandon Grotesque Light"/>
        </a:defRPr>
      </a:lvl2pPr>
      <a:lvl3pPr marL="1338047" indent="-447050" algn="l" defTabSz="894100" rtl="0" eaLnBrk="1" latinLnBrk="0" hangingPunct="1">
        <a:spcBef>
          <a:spcPct val="20000"/>
        </a:spcBef>
        <a:buFont typeface="Arial"/>
        <a:buChar char="•"/>
        <a:defRPr sz="3129" b="0" i="0" kern="1200">
          <a:solidFill>
            <a:schemeClr val="tx1"/>
          </a:solidFill>
          <a:latin typeface="+mn-lt"/>
          <a:ea typeface="+mn-ea"/>
          <a:cs typeface="Brandon Grotesque Light"/>
        </a:defRPr>
      </a:lvl3pPr>
      <a:lvl4pPr marL="1800619" indent="-447050" algn="l" defTabSz="894100" rtl="0" eaLnBrk="1" latinLnBrk="0" hangingPunct="1">
        <a:spcBef>
          <a:spcPct val="20000"/>
        </a:spcBef>
        <a:buFont typeface="Arial"/>
        <a:buChar char="–"/>
        <a:defRPr sz="3129" b="0" i="0" kern="1200">
          <a:solidFill>
            <a:schemeClr val="tx1"/>
          </a:solidFill>
          <a:latin typeface="+mn-lt"/>
          <a:ea typeface="+mn-ea"/>
          <a:cs typeface="Brandon Grotesque Light"/>
        </a:defRPr>
      </a:lvl4pPr>
      <a:lvl5pPr marL="2232147" indent="-447050" algn="l" defTabSz="894100" rtl="0" eaLnBrk="1" latinLnBrk="0" hangingPunct="1">
        <a:spcBef>
          <a:spcPct val="20000"/>
        </a:spcBef>
        <a:buFont typeface="Arial"/>
        <a:buChar char="»"/>
        <a:defRPr sz="3129" b="0" i="0" kern="1200">
          <a:solidFill>
            <a:schemeClr val="tx1"/>
          </a:solidFill>
          <a:latin typeface="+mn-lt"/>
          <a:ea typeface="+mn-ea"/>
          <a:cs typeface="Brandon Grotesque Light"/>
        </a:defRPr>
      </a:lvl5pPr>
      <a:lvl6pPr marL="4917552" indent="-447050" algn="l" defTabSz="894100" rtl="0" eaLnBrk="1" latinLnBrk="0" hangingPunct="1">
        <a:spcBef>
          <a:spcPct val="20000"/>
        </a:spcBef>
        <a:buFont typeface="Arial"/>
        <a:buChar char="•"/>
        <a:defRPr sz="3911" kern="1200">
          <a:solidFill>
            <a:schemeClr val="tx1"/>
          </a:solidFill>
          <a:latin typeface="+mn-lt"/>
          <a:ea typeface="+mn-ea"/>
          <a:cs typeface="+mn-cs"/>
        </a:defRPr>
      </a:lvl6pPr>
      <a:lvl7pPr marL="5811652" indent="-447050" algn="l" defTabSz="894100" rtl="0" eaLnBrk="1" latinLnBrk="0" hangingPunct="1">
        <a:spcBef>
          <a:spcPct val="20000"/>
        </a:spcBef>
        <a:buFont typeface="Arial"/>
        <a:buChar char="•"/>
        <a:defRPr sz="3911" kern="1200">
          <a:solidFill>
            <a:schemeClr val="tx1"/>
          </a:solidFill>
          <a:latin typeface="+mn-lt"/>
          <a:ea typeface="+mn-ea"/>
          <a:cs typeface="+mn-cs"/>
        </a:defRPr>
      </a:lvl7pPr>
      <a:lvl8pPr marL="6705752" indent="-447050" algn="l" defTabSz="894100" rtl="0" eaLnBrk="1" latinLnBrk="0" hangingPunct="1">
        <a:spcBef>
          <a:spcPct val="20000"/>
        </a:spcBef>
        <a:buFont typeface="Arial"/>
        <a:buChar char="•"/>
        <a:defRPr sz="3911" kern="1200">
          <a:solidFill>
            <a:schemeClr val="tx1"/>
          </a:solidFill>
          <a:latin typeface="+mn-lt"/>
          <a:ea typeface="+mn-ea"/>
          <a:cs typeface="+mn-cs"/>
        </a:defRPr>
      </a:lvl8pPr>
      <a:lvl9pPr marL="7599853" indent="-447050" algn="l" defTabSz="894100" rtl="0" eaLnBrk="1" latinLnBrk="0" hangingPunct="1">
        <a:spcBef>
          <a:spcPct val="20000"/>
        </a:spcBef>
        <a:buFont typeface="Arial"/>
        <a:buChar char="•"/>
        <a:defRPr sz="39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1pPr>
      <a:lvl2pPr marL="894100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788201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3pPr>
      <a:lvl4pPr marL="2682301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4pPr>
      <a:lvl5pPr marL="3576401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5pPr>
      <a:lvl6pPr marL="4470502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6pPr>
      <a:lvl7pPr marL="5364602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7pPr>
      <a:lvl8pPr marL="6258702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8pPr>
      <a:lvl9pPr marL="7152803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0" y="160573"/>
            <a:ext cx="7301587" cy="96421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75394" y="6411287"/>
            <a:ext cx="30961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[INSERT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SCHOOL OR GROUP NAME] 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students </a:t>
            </a:r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and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staff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1621" y="8268402"/>
            <a:ext cx="65401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Recycle your aluminum cans and plastic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bottles* </a:t>
            </a:r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at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</a:t>
            </a:r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INSERT SCHOOL]’s </a:t>
            </a:r>
            <a:endParaRPr lang="en-US" sz="20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Recycling </a:t>
            </a:r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Collection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Drive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and </a:t>
            </a:r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help us help the environment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!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69432" y="279133"/>
            <a:ext cx="3705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[ENTER SCHOOL YEAR]</a:t>
            </a: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4501" y="2384719"/>
            <a:ext cx="3096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Recycle Rally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Collection Drive! 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1987" y="5687716"/>
            <a:ext cx="30590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[INSERT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ROOM OR LOCATION] </a:t>
            </a:r>
            <a:endParaRPr lang="en-US" sz="20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</a:t>
            </a:r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i.e. gym, cafeteria, classroom]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95271" y="4455365"/>
            <a:ext cx="3096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[INSERT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DATE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AND TIME]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75158" y="9799492"/>
            <a:ext cx="202491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*Plastic #1 (PETE) beverage bottles</a:t>
            </a:r>
          </a:p>
        </p:txBody>
      </p:sp>
    </p:spTree>
    <p:extLst>
      <p:ext uri="{BB962C8B-B14F-4D97-AF65-F5344CB8AC3E}">
        <p14:creationId xmlns:p14="http://schemas.microsoft.com/office/powerpoint/2010/main" val="114566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ICF Olson Template 2016">
  <a:themeElements>
    <a:clrScheme name="Olson 2015 template">
      <a:dk1>
        <a:srgbClr val="0D0D0D"/>
      </a:dk1>
      <a:lt1>
        <a:sysClr val="window" lastClr="FFFFFF"/>
      </a:lt1>
      <a:dk2>
        <a:srgbClr val="272727"/>
      </a:dk2>
      <a:lt2>
        <a:srgbClr val="A6A6A6"/>
      </a:lt2>
      <a:accent1>
        <a:srgbClr val="E13132"/>
      </a:accent1>
      <a:accent2>
        <a:srgbClr val="F7E331"/>
      </a:accent2>
      <a:accent3>
        <a:srgbClr val="272727"/>
      </a:accent3>
      <a:accent4>
        <a:srgbClr val="A6A6A6"/>
      </a:accent4>
      <a:accent5>
        <a:srgbClr val="0D0D0D"/>
      </a:accent5>
      <a:accent6>
        <a:srgbClr val="E13132"/>
      </a:accent6>
      <a:hlink>
        <a:srgbClr val="E13132"/>
      </a:hlink>
      <a:folHlink>
        <a:srgbClr val="A6A6A6"/>
      </a:folHlink>
    </a:clrScheme>
    <a:fontScheme name="Olson 2015 template">
      <a:majorFont>
        <a:latin typeface="Brandon Grotesque Light"/>
        <a:ea typeface=""/>
        <a:cs typeface=""/>
      </a:majorFont>
      <a:minorFont>
        <a:latin typeface="Brandon Grotesque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 sz="2400" dirty="0" smtClean="0">
            <a:solidFill>
              <a:schemeClr val="bg1"/>
            </a:solidFill>
            <a:latin typeface="+mj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" cmpd="sng">
          <a:solidFill>
            <a:schemeClr val="accent4"/>
          </a:solidFill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ICF Olson Template 2016" id="{FFDECEB0-D25B-EE41-BB92-892548C47088}" vid="{A19B473D-9C8A-CD4B-8BAD-A86AFD9444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331</TotalTime>
  <Words>57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ICF Olson Template 2016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Mooradian, Tom {Quaker}</cp:lastModifiedBy>
  <cp:revision>13</cp:revision>
  <dcterms:created xsi:type="dcterms:W3CDTF">2016-12-16T15:50:06Z</dcterms:created>
  <dcterms:modified xsi:type="dcterms:W3CDTF">2017-02-08T20:44:00Z</dcterms:modified>
</cp:coreProperties>
</file>