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son, Lauren" initials="B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1"/>
    <p:restoredTop sz="94580"/>
  </p:normalViewPr>
  <p:slideViewPr>
    <p:cSldViewPr snapToGrid="0" snapToObjects="1" showGuides="1">
      <p:cViewPr>
        <p:scale>
          <a:sx n="97" d="100"/>
          <a:sy n="97" d="100"/>
        </p:scale>
        <p:origin x="-1818" y="-72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4D62-59D2-6D4E-9DCA-E1A66EEAE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85774"/>
            <a:ext cx="7099300" cy="9766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70852" y="854035"/>
            <a:ext cx="321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[INSERT SCHOOL NAME]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961" y="3062955"/>
            <a:ext cx="313207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[INSERT SCHOOL] Green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group of students who are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passionate about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recycling and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earth and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want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make a difference </a:t>
            </a:r>
            <a:endParaRPr lang="en-US" sz="1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our school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in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our community!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35995" y="6282561"/>
            <a:ext cx="3143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Visit [INSERT RECYCLE RALLY LEADER] </a:t>
            </a:r>
            <a:endParaRPr lang="en-US" sz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</a:t>
            </a: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LEADER OFFICE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CLASSROOM] </a:t>
            </a: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learn more.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31758" y="3381005"/>
            <a:ext cx="2923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Share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</a:t>
            </a:r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passion </a:t>
            </a:r>
            <a:r>
              <a:rPr lang="en-US" sz="1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environment </a:t>
            </a:r>
            <a:r>
              <a:rPr lang="en-US" sz="1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with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others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leader and make an important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impact 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fun with other students while doing something positive</a:t>
            </a:r>
            <a:endParaRPr lang="en-US" sz="1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793" y="5299241"/>
            <a:ext cx="289053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green team is a g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reat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way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socialize with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eers and participate </a:t>
            </a:r>
            <a:b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games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challenges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projects and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more!</a:t>
            </a:r>
          </a:p>
        </p:txBody>
      </p:sp>
    </p:spTree>
    <p:extLst>
      <p:ext uri="{BB962C8B-B14F-4D97-AF65-F5344CB8AC3E}">
        <p14:creationId xmlns:p14="http://schemas.microsoft.com/office/powerpoint/2010/main" val="1145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352</TotalTime>
  <Words>78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ICF Olson Template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17</cp:revision>
  <dcterms:created xsi:type="dcterms:W3CDTF">2016-12-16T15:50:06Z</dcterms:created>
  <dcterms:modified xsi:type="dcterms:W3CDTF">2017-02-27T20:45:07Z</dcterms:modified>
</cp:coreProperties>
</file>