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"/>
  </p:notesMasterIdLst>
  <p:sldIdLst>
    <p:sldId id="259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6072" userDrawn="1">
          <p15:clr>
            <a:srgbClr val="A4A3A4"/>
          </p15:clr>
        </p15:guide>
        <p15:guide id="2" pos="28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nson, Lauren" initials="BL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83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61"/>
    <p:restoredTop sz="94580"/>
  </p:normalViewPr>
  <p:slideViewPr>
    <p:cSldViewPr snapToGrid="0" snapToObjects="1" showGuides="1">
      <p:cViewPr>
        <p:scale>
          <a:sx n="97" d="100"/>
          <a:sy n="97" d="100"/>
        </p:scale>
        <p:origin x="-1818" y="-72"/>
      </p:cViewPr>
      <p:guideLst>
        <p:guide orient="horz" pos="6072"/>
        <p:guide pos="28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16A311-BDA2-EF45-9F6B-4EF3E1CC4926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6788" y="1143000"/>
            <a:ext cx="23844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804D62-59D2-6D4E-9DCA-E1A66EEAE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0391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804D62-59D2-6D4E-9DCA-E1A66EEAEE1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5273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Olson_white.ep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3439" y="9015291"/>
            <a:ext cx="1163075" cy="489296"/>
          </a:xfrm>
          <a:prstGeom prst="rect">
            <a:avLst/>
          </a:prstGeom>
        </p:spPr>
      </p:pic>
      <p:pic>
        <p:nvPicPr>
          <p:cNvPr id="12" name="Picture 11" descr="Olson_white.eps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26963" r="49187"/>
          <a:stretch/>
        </p:blipFill>
        <p:spPr>
          <a:xfrm>
            <a:off x="3163169" y="0"/>
            <a:ext cx="4609232" cy="2787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4276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0399" y="614821"/>
            <a:ext cx="6733380" cy="1676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398" y="2707759"/>
            <a:ext cx="6733381" cy="63519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05083" y="9361822"/>
            <a:ext cx="843585" cy="6965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60">
                <a:solidFill>
                  <a:schemeClr val="tx1"/>
                </a:solidFill>
                <a:latin typeface="Gotham-Book"/>
                <a:cs typeface="Gotham-Book"/>
              </a:defRPr>
            </a:lvl1pPr>
          </a:lstStyle>
          <a:p>
            <a:pPr algn="r"/>
            <a:r>
              <a:rPr lang="en-US" dirty="0" smtClean="0"/>
              <a:t> </a:t>
            </a:r>
            <a:fld id="{0521849F-BCA1-0E4F-AD3E-F74444ECE01B}" type="slidenum">
              <a:rPr lang="en-US" sz="1369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pPr algn="r"/>
              <a:t>‹#›</a:t>
            </a:fld>
            <a:endParaRPr lang="en-US" sz="1369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0878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894100" rtl="0" eaLnBrk="1" latinLnBrk="0" hangingPunct="1">
        <a:spcBef>
          <a:spcPct val="0"/>
        </a:spcBef>
        <a:buNone/>
        <a:defRPr sz="5867" b="0" i="0" kern="1200">
          <a:solidFill>
            <a:schemeClr val="tx1"/>
          </a:solidFill>
          <a:latin typeface="+mj-lt"/>
          <a:ea typeface="+mj-ea"/>
          <a:cs typeface="Brandon Grotesque Regular"/>
        </a:defRPr>
      </a:lvl1pPr>
    </p:titleStyle>
    <p:bodyStyle>
      <a:lvl1pPr marL="447050" indent="-447050" algn="l" defTabSz="894100" rtl="0" eaLnBrk="1" latinLnBrk="0" hangingPunct="1">
        <a:spcBef>
          <a:spcPct val="20000"/>
        </a:spcBef>
        <a:buFont typeface="Arial"/>
        <a:buChar char="•"/>
        <a:defRPr sz="3129" b="0" i="0" kern="1200">
          <a:solidFill>
            <a:schemeClr val="tx1"/>
          </a:solidFill>
          <a:latin typeface="+mn-lt"/>
          <a:ea typeface="+mn-ea"/>
          <a:cs typeface="Brandon Grotesque Light"/>
        </a:defRPr>
      </a:lvl1pPr>
      <a:lvl2pPr marL="897206" indent="-450156" algn="l" defTabSz="894100" rtl="0" eaLnBrk="1" latinLnBrk="0" hangingPunct="1">
        <a:spcBef>
          <a:spcPct val="20000"/>
        </a:spcBef>
        <a:buFont typeface="Wingdings" charset="2"/>
        <a:buChar char="§"/>
        <a:defRPr sz="3129" b="0" i="0" kern="1200">
          <a:solidFill>
            <a:schemeClr val="tx1"/>
          </a:solidFill>
          <a:latin typeface="+mn-lt"/>
          <a:ea typeface="+mn-ea"/>
          <a:cs typeface="Brandon Grotesque Light"/>
        </a:defRPr>
      </a:lvl2pPr>
      <a:lvl3pPr marL="1338047" indent="-447050" algn="l" defTabSz="894100" rtl="0" eaLnBrk="1" latinLnBrk="0" hangingPunct="1">
        <a:spcBef>
          <a:spcPct val="20000"/>
        </a:spcBef>
        <a:buFont typeface="Arial"/>
        <a:buChar char="•"/>
        <a:defRPr sz="3129" b="0" i="0" kern="1200">
          <a:solidFill>
            <a:schemeClr val="tx1"/>
          </a:solidFill>
          <a:latin typeface="+mn-lt"/>
          <a:ea typeface="+mn-ea"/>
          <a:cs typeface="Brandon Grotesque Light"/>
        </a:defRPr>
      </a:lvl3pPr>
      <a:lvl4pPr marL="1800619" indent="-447050" algn="l" defTabSz="894100" rtl="0" eaLnBrk="1" latinLnBrk="0" hangingPunct="1">
        <a:spcBef>
          <a:spcPct val="20000"/>
        </a:spcBef>
        <a:buFont typeface="Arial"/>
        <a:buChar char="–"/>
        <a:defRPr sz="3129" b="0" i="0" kern="1200">
          <a:solidFill>
            <a:schemeClr val="tx1"/>
          </a:solidFill>
          <a:latin typeface="+mn-lt"/>
          <a:ea typeface="+mn-ea"/>
          <a:cs typeface="Brandon Grotesque Light"/>
        </a:defRPr>
      </a:lvl4pPr>
      <a:lvl5pPr marL="2232147" indent="-447050" algn="l" defTabSz="894100" rtl="0" eaLnBrk="1" latinLnBrk="0" hangingPunct="1">
        <a:spcBef>
          <a:spcPct val="20000"/>
        </a:spcBef>
        <a:buFont typeface="Arial"/>
        <a:buChar char="»"/>
        <a:defRPr sz="3129" b="0" i="0" kern="1200">
          <a:solidFill>
            <a:schemeClr val="tx1"/>
          </a:solidFill>
          <a:latin typeface="+mn-lt"/>
          <a:ea typeface="+mn-ea"/>
          <a:cs typeface="Brandon Grotesque Light"/>
        </a:defRPr>
      </a:lvl5pPr>
      <a:lvl6pPr marL="4917552" indent="-447050" algn="l" defTabSz="894100" rtl="0" eaLnBrk="1" latinLnBrk="0" hangingPunct="1">
        <a:spcBef>
          <a:spcPct val="20000"/>
        </a:spcBef>
        <a:buFont typeface="Arial"/>
        <a:buChar char="•"/>
        <a:defRPr sz="3911" kern="1200">
          <a:solidFill>
            <a:schemeClr val="tx1"/>
          </a:solidFill>
          <a:latin typeface="+mn-lt"/>
          <a:ea typeface="+mn-ea"/>
          <a:cs typeface="+mn-cs"/>
        </a:defRPr>
      </a:lvl6pPr>
      <a:lvl7pPr marL="5811652" indent="-447050" algn="l" defTabSz="894100" rtl="0" eaLnBrk="1" latinLnBrk="0" hangingPunct="1">
        <a:spcBef>
          <a:spcPct val="20000"/>
        </a:spcBef>
        <a:buFont typeface="Arial"/>
        <a:buChar char="•"/>
        <a:defRPr sz="3911" kern="1200">
          <a:solidFill>
            <a:schemeClr val="tx1"/>
          </a:solidFill>
          <a:latin typeface="+mn-lt"/>
          <a:ea typeface="+mn-ea"/>
          <a:cs typeface="+mn-cs"/>
        </a:defRPr>
      </a:lvl7pPr>
      <a:lvl8pPr marL="6705752" indent="-447050" algn="l" defTabSz="894100" rtl="0" eaLnBrk="1" latinLnBrk="0" hangingPunct="1">
        <a:spcBef>
          <a:spcPct val="20000"/>
        </a:spcBef>
        <a:buFont typeface="Arial"/>
        <a:buChar char="•"/>
        <a:defRPr sz="3911" kern="1200">
          <a:solidFill>
            <a:schemeClr val="tx1"/>
          </a:solidFill>
          <a:latin typeface="+mn-lt"/>
          <a:ea typeface="+mn-ea"/>
          <a:cs typeface="+mn-cs"/>
        </a:defRPr>
      </a:lvl8pPr>
      <a:lvl9pPr marL="7599853" indent="-447050" algn="l" defTabSz="894100" rtl="0" eaLnBrk="1" latinLnBrk="0" hangingPunct="1">
        <a:spcBef>
          <a:spcPct val="20000"/>
        </a:spcBef>
        <a:buFont typeface="Arial"/>
        <a:buChar char="•"/>
        <a:defRPr sz="391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94100" rtl="0" eaLnBrk="1" latinLnBrk="0" hangingPunct="1">
        <a:defRPr sz="3520" kern="1200">
          <a:solidFill>
            <a:schemeClr val="tx1"/>
          </a:solidFill>
          <a:latin typeface="+mn-lt"/>
          <a:ea typeface="+mn-ea"/>
          <a:cs typeface="+mn-cs"/>
        </a:defRPr>
      </a:lvl1pPr>
      <a:lvl2pPr marL="894100" algn="l" defTabSz="894100" rtl="0" eaLnBrk="1" latinLnBrk="0" hangingPunct="1">
        <a:defRPr sz="3520" kern="1200">
          <a:solidFill>
            <a:schemeClr val="tx1"/>
          </a:solidFill>
          <a:latin typeface="+mn-lt"/>
          <a:ea typeface="+mn-ea"/>
          <a:cs typeface="+mn-cs"/>
        </a:defRPr>
      </a:lvl2pPr>
      <a:lvl3pPr marL="1788201" algn="l" defTabSz="894100" rtl="0" eaLnBrk="1" latinLnBrk="0" hangingPunct="1">
        <a:defRPr sz="3520" kern="1200">
          <a:solidFill>
            <a:schemeClr val="tx1"/>
          </a:solidFill>
          <a:latin typeface="+mn-lt"/>
          <a:ea typeface="+mn-ea"/>
          <a:cs typeface="+mn-cs"/>
        </a:defRPr>
      </a:lvl3pPr>
      <a:lvl4pPr marL="2682301" algn="l" defTabSz="894100" rtl="0" eaLnBrk="1" latinLnBrk="0" hangingPunct="1">
        <a:defRPr sz="3520" kern="1200">
          <a:solidFill>
            <a:schemeClr val="tx1"/>
          </a:solidFill>
          <a:latin typeface="+mn-lt"/>
          <a:ea typeface="+mn-ea"/>
          <a:cs typeface="+mn-cs"/>
        </a:defRPr>
      </a:lvl4pPr>
      <a:lvl5pPr marL="3576401" algn="l" defTabSz="894100" rtl="0" eaLnBrk="1" latinLnBrk="0" hangingPunct="1">
        <a:defRPr sz="3520" kern="1200">
          <a:solidFill>
            <a:schemeClr val="tx1"/>
          </a:solidFill>
          <a:latin typeface="+mn-lt"/>
          <a:ea typeface="+mn-ea"/>
          <a:cs typeface="+mn-cs"/>
        </a:defRPr>
      </a:lvl5pPr>
      <a:lvl6pPr marL="4470502" algn="l" defTabSz="894100" rtl="0" eaLnBrk="1" latinLnBrk="0" hangingPunct="1">
        <a:defRPr sz="3520" kern="1200">
          <a:solidFill>
            <a:schemeClr val="tx1"/>
          </a:solidFill>
          <a:latin typeface="+mn-lt"/>
          <a:ea typeface="+mn-ea"/>
          <a:cs typeface="+mn-cs"/>
        </a:defRPr>
      </a:lvl6pPr>
      <a:lvl7pPr marL="5364602" algn="l" defTabSz="894100" rtl="0" eaLnBrk="1" latinLnBrk="0" hangingPunct="1">
        <a:defRPr sz="3520" kern="1200">
          <a:solidFill>
            <a:schemeClr val="tx1"/>
          </a:solidFill>
          <a:latin typeface="+mn-lt"/>
          <a:ea typeface="+mn-ea"/>
          <a:cs typeface="+mn-cs"/>
        </a:defRPr>
      </a:lvl7pPr>
      <a:lvl8pPr marL="6258702" algn="l" defTabSz="894100" rtl="0" eaLnBrk="1" latinLnBrk="0" hangingPunct="1">
        <a:defRPr sz="3520" kern="1200">
          <a:solidFill>
            <a:schemeClr val="tx1"/>
          </a:solidFill>
          <a:latin typeface="+mn-lt"/>
          <a:ea typeface="+mn-ea"/>
          <a:cs typeface="+mn-cs"/>
        </a:defRPr>
      </a:lvl8pPr>
      <a:lvl9pPr marL="7152803" algn="l" defTabSz="894100" rtl="0" eaLnBrk="1" latinLnBrk="0" hangingPunct="1">
        <a:defRPr sz="3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200" y="185774"/>
            <a:ext cx="7099300" cy="97663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270852" y="854035"/>
            <a:ext cx="32179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[INSERT SCHOOL NAME]</a:t>
            </a:r>
            <a:endParaRPr lang="en-US" sz="2400">
              <a:solidFill>
                <a:schemeClr val="bg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20961" y="3062955"/>
            <a:ext cx="3132076" cy="11695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The [INSERT SCHOOL] Green </a:t>
            </a:r>
            <a:r>
              <a:rPr lang="en-US" sz="14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Team</a:t>
            </a:r>
          </a:p>
          <a:p>
            <a:pPr algn="ctr"/>
            <a:r>
              <a:rPr lang="en-US" sz="14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is </a:t>
            </a:r>
            <a:r>
              <a:rPr lang="en-US" sz="14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a group of students who are </a:t>
            </a:r>
            <a:r>
              <a:rPr lang="en-US" sz="14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/>
            </a:r>
            <a:br>
              <a:rPr lang="en-US" sz="14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</a:br>
            <a:r>
              <a:rPr lang="en-US" sz="14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passionate about </a:t>
            </a:r>
            <a:r>
              <a:rPr lang="en-US" sz="14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recycling and </a:t>
            </a:r>
            <a:r>
              <a:rPr lang="en-US" sz="14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the </a:t>
            </a:r>
          </a:p>
          <a:p>
            <a:pPr algn="ctr"/>
            <a:r>
              <a:rPr lang="en-US" sz="14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earth and </a:t>
            </a:r>
            <a:r>
              <a:rPr lang="en-US" sz="14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want </a:t>
            </a:r>
            <a:r>
              <a:rPr lang="en-US" sz="14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to </a:t>
            </a:r>
            <a:r>
              <a:rPr lang="en-US" sz="14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make a difference </a:t>
            </a:r>
            <a:endParaRPr lang="en-US" sz="1400" dirty="0" smtClean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  <a:p>
            <a:pPr algn="ctr"/>
            <a:r>
              <a:rPr lang="en-US" sz="14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at </a:t>
            </a:r>
            <a:r>
              <a:rPr lang="en-US" sz="14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our school </a:t>
            </a:r>
            <a:r>
              <a:rPr lang="en-US" sz="14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and in </a:t>
            </a:r>
            <a:r>
              <a:rPr lang="en-US" sz="14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our community!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135995" y="6282561"/>
            <a:ext cx="314380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Visit [INSERT RECYCLE RALLY LEADER] </a:t>
            </a:r>
            <a:endParaRPr lang="en-US" sz="1200" dirty="0" smtClean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  <a:p>
            <a:pPr algn="ctr"/>
            <a:r>
              <a:rPr lang="en-US" sz="12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in </a:t>
            </a:r>
            <a:r>
              <a:rPr lang="en-US" sz="12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[INSERT </a:t>
            </a:r>
            <a:r>
              <a:rPr lang="en-US" sz="12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LEADER OFFICE</a:t>
            </a:r>
          </a:p>
          <a:p>
            <a:pPr algn="ctr"/>
            <a:r>
              <a:rPr lang="en-US" sz="12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/</a:t>
            </a:r>
            <a:r>
              <a:rPr lang="en-US" sz="12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CLASSROOM] </a:t>
            </a:r>
            <a:r>
              <a:rPr lang="en-US" sz="12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to </a:t>
            </a:r>
            <a:r>
              <a:rPr lang="en-US" sz="12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learn more.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231758" y="3381005"/>
            <a:ext cx="292395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14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Share </a:t>
            </a:r>
            <a:r>
              <a:rPr lang="en-US" sz="14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your </a:t>
            </a:r>
            <a:r>
              <a:rPr lang="en-US" sz="14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passion </a:t>
            </a:r>
            <a:r>
              <a:rPr lang="en-US" sz="140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for </a:t>
            </a:r>
            <a:r>
              <a:rPr lang="en-US" sz="14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the </a:t>
            </a:r>
            <a:r>
              <a:rPr lang="en-US" sz="14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environment </a:t>
            </a:r>
            <a:r>
              <a:rPr lang="en-US" sz="140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with </a:t>
            </a:r>
            <a:r>
              <a:rPr lang="en-US" sz="14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others</a:t>
            </a:r>
          </a:p>
          <a:p>
            <a:pPr marL="285750" indent="-285750">
              <a:buFontTx/>
              <a:buChar char="-"/>
            </a:pPr>
            <a:r>
              <a:rPr lang="en-US" sz="14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Be </a:t>
            </a:r>
            <a:r>
              <a:rPr lang="en-US" sz="14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a leader and make an important </a:t>
            </a:r>
            <a:r>
              <a:rPr lang="en-US" sz="14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impact </a:t>
            </a:r>
          </a:p>
          <a:p>
            <a:pPr marL="285750" indent="-285750">
              <a:buFontTx/>
              <a:buChar char="-"/>
            </a:pPr>
            <a:r>
              <a:rPr lang="en-US" sz="14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Have </a:t>
            </a:r>
            <a:r>
              <a:rPr lang="en-US" sz="14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fun with other students while doing something positive</a:t>
            </a:r>
            <a:endParaRPr lang="en-US" sz="1400" dirty="0" smtClean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4793" y="5299241"/>
            <a:ext cx="2890535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The green team is a g</a:t>
            </a:r>
            <a:r>
              <a:rPr lang="en-US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reat 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way </a:t>
            </a:r>
            <a:r>
              <a:rPr lang="en-US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to </a:t>
            </a:r>
            <a:r>
              <a:rPr lang="en-US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socialize with </a:t>
            </a:r>
            <a:r>
              <a:rPr lang="en-US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your </a:t>
            </a:r>
            <a:endParaRPr lang="en-US" dirty="0" smtClean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  <a:p>
            <a:pPr algn="ctr"/>
            <a:r>
              <a:rPr lang="en-US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US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eers and participate </a:t>
            </a:r>
            <a:br>
              <a:rPr lang="en-US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</a:br>
            <a:r>
              <a:rPr lang="en-US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in games</a:t>
            </a:r>
            <a:r>
              <a:rPr lang="en-US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US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challenges</a:t>
            </a:r>
            <a:r>
              <a:rPr lang="en-US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, 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projects and </a:t>
            </a:r>
            <a:r>
              <a:rPr lang="en-US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more!</a:t>
            </a:r>
          </a:p>
        </p:txBody>
      </p:sp>
    </p:spTree>
    <p:extLst>
      <p:ext uri="{BB962C8B-B14F-4D97-AF65-F5344CB8AC3E}">
        <p14:creationId xmlns:p14="http://schemas.microsoft.com/office/powerpoint/2010/main" val="1145662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theme/theme1.xml><?xml version="1.0" encoding="utf-8"?>
<a:theme xmlns:a="http://schemas.openxmlformats.org/drawingml/2006/main" name="ICF Olson Template 2016">
  <a:themeElements>
    <a:clrScheme name="Olson 2015 template">
      <a:dk1>
        <a:srgbClr val="0D0D0D"/>
      </a:dk1>
      <a:lt1>
        <a:sysClr val="window" lastClr="FFFFFF"/>
      </a:lt1>
      <a:dk2>
        <a:srgbClr val="272727"/>
      </a:dk2>
      <a:lt2>
        <a:srgbClr val="A6A6A6"/>
      </a:lt2>
      <a:accent1>
        <a:srgbClr val="E13132"/>
      </a:accent1>
      <a:accent2>
        <a:srgbClr val="F7E331"/>
      </a:accent2>
      <a:accent3>
        <a:srgbClr val="272727"/>
      </a:accent3>
      <a:accent4>
        <a:srgbClr val="A6A6A6"/>
      </a:accent4>
      <a:accent5>
        <a:srgbClr val="0D0D0D"/>
      </a:accent5>
      <a:accent6>
        <a:srgbClr val="E13132"/>
      </a:accent6>
      <a:hlink>
        <a:srgbClr val="E13132"/>
      </a:hlink>
      <a:folHlink>
        <a:srgbClr val="A6A6A6"/>
      </a:folHlink>
    </a:clrScheme>
    <a:fontScheme name="Olson 2015 template">
      <a:majorFont>
        <a:latin typeface="Brandon Grotesque Light"/>
        <a:ea typeface=""/>
        <a:cs typeface=""/>
      </a:majorFont>
      <a:minorFont>
        <a:latin typeface="Brandon Grotesque Regular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 sz="2400" dirty="0" smtClean="0">
            <a:solidFill>
              <a:schemeClr val="bg1"/>
            </a:solidFill>
            <a:latin typeface="+mj-lt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3175" cmpd="sng">
          <a:solidFill>
            <a:schemeClr val="accent4"/>
          </a:solidFill>
        </a:ln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smtClean="0">
            <a:latin typeface="+mj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ICF Olson Template 2016" id="{FFDECEB0-D25B-EE41-BB92-892548C47088}" vid="{A19B473D-9C8A-CD4B-8BAD-A86AFD9444A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352</TotalTime>
  <Words>78</Words>
  <Application>Microsoft Office PowerPoint</Application>
  <PresentationFormat>Custom</PresentationFormat>
  <Paragraphs>16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ICF Olson Template 2016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Mooradian, Tom {Quaker}</cp:lastModifiedBy>
  <cp:revision>17</cp:revision>
  <dcterms:created xsi:type="dcterms:W3CDTF">2016-12-16T15:50:06Z</dcterms:created>
  <dcterms:modified xsi:type="dcterms:W3CDTF">2017-02-27T20:45:07Z</dcterms:modified>
</cp:coreProperties>
</file>