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D91"/>
    <a:srgbClr val="014987"/>
    <a:srgbClr val="E2231A"/>
    <a:srgbClr val="029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36"/>
    <p:restoredTop sz="60036" autoAdjust="0"/>
  </p:normalViewPr>
  <p:slideViewPr>
    <p:cSldViewPr snapToGrid="0" snapToObjects="1">
      <p:cViewPr varScale="1">
        <p:scale>
          <a:sx n="72" d="100"/>
          <a:sy n="72" d="100"/>
        </p:scale>
        <p:origin x="148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FE35A-A31E-4A8E-ADD1-C5A95A233E30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2F564-087E-4724-B176-0B074175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55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35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5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79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5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0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7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4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73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38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22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6E2-EC09-2448-99EB-BB8E72DFA31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40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3E6E2-EC09-2448-99EB-BB8E72DFA31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6FCF0-6C91-EA43-AE4C-E667899B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74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ertificate of appreciation&#10;&#10;Description automatically generated">
            <a:extLst>
              <a:ext uri="{FF2B5EF4-FFF2-40B4-BE49-F238E27FC236}">
                <a16:creationId xmlns:a16="http://schemas.microsoft.com/office/drawing/2014/main" id="{D6D7D2DD-7455-4BDF-2586-063E7DBB85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52328" y="1935156"/>
            <a:ext cx="62393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E2231A"/>
                </a:solidFill>
                <a:latin typeface="Fibra One Bold" pitchFamily="2" charset="77"/>
                <a:cs typeface="Arial" panose="020B0604020202020204" pitchFamily="34" charset="0"/>
              </a:rPr>
              <a:t>[Type Custodian’s Name]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74EC69-D911-AC44-9780-95789BA3D113}"/>
              </a:ext>
            </a:extLst>
          </p:cNvPr>
          <p:cNvSpPr txBox="1"/>
          <p:nvPr/>
        </p:nvSpPr>
        <p:spPr>
          <a:xfrm>
            <a:off x="2317439" y="5491374"/>
            <a:ext cx="174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[presenter]</a:t>
            </a:r>
            <a:endParaRPr lang="en-US" sz="2000" b="1" dirty="0">
              <a:latin typeface="Fibra One SemiBold" pitchFamily="2" charset="77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C4E36C-39C6-E5F1-0835-5E373324628F}"/>
              </a:ext>
            </a:extLst>
          </p:cNvPr>
          <p:cNvSpPr txBox="1"/>
          <p:nvPr/>
        </p:nvSpPr>
        <p:spPr>
          <a:xfrm>
            <a:off x="4571998" y="5491374"/>
            <a:ext cx="174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[title]</a:t>
            </a:r>
            <a:endParaRPr lang="en-US" sz="2000" b="1" dirty="0">
              <a:latin typeface="Fibra One SemiBold" pitchFamily="2" charset="77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5308D1-4BB4-E7FF-BE84-E82530BA6175}"/>
              </a:ext>
            </a:extLst>
          </p:cNvPr>
          <p:cNvSpPr txBox="1"/>
          <p:nvPr/>
        </p:nvSpPr>
        <p:spPr>
          <a:xfrm>
            <a:off x="6382499" y="5491374"/>
            <a:ext cx="174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[date]</a:t>
            </a:r>
            <a:endParaRPr lang="en-US" sz="2000" b="1" dirty="0">
              <a:latin typeface="Fibra One SemiBold" pitchFamily="2" charset="77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0E471C-8B56-6386-9D44-B2AFA64C9782}"/>
              </a:ext>
            </a:extLst>
          </p:cNvPr>
          <p:cNvSpPr txBox="1"/>
          <p:nvPr/>
        </p:nvSpPr>
        <p:spPr>
          <a:xfrm>
            <a:off x="3698188" y="5007669"/>
            <a:ext cx="174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[signature here]</a:t>
            </a:r>
            <a:endParaRPr lang="en-US" sz="2000" b="1" dirty="0">
              <a:latin typeface="Fibra One SemiBold" pitchFamily="2" charset="7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571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DD8B7A22B97E46B52C6F052D46F1C1" ma:contentTypeVersion="2" ma:contentTypeDescription="Create a new document." ma:contentTypeScope="" ma:versionID="4030c46e230b1de238f0dba0099799bb">
  <xsd:schema xmlns:xsd="http://www.w3.org/2001/XMLSchema" xmlns:p="http://schemas.microsoft.com/office/2006/metadata/properties" xmlns:ns2="3647b1a7-5bec-4bc0-8311-8ba33e754826" targetNamespace="http://schemas.microsoft.com/office/2006/metadata/properties" ma:root="true" ma:fieldsID="0644eb9fe8e8e88bc3a7eaf9115a1539" ns2:_="">
    <xsd:import namespace="3647b1a7-5bec-4bc0-8311-8ba33e754826"/>
    <xsd:element name="properties">
      <xsd:complexType>
        <xsd:sequence>
          <xsd:element name="documentManagement">
            <xsd:complexType>
              <xsd:all>
                <xsd:element ref="ns2:File_x0020_Type0"/>
                <xsd:element ref="ns2:Transition_x0020_Phas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3647b1a7-5bec-4bc0-8311-8ba33e754826" elementFormDefault="qualified">
    <xsd:import namespace="http://schemas.microsoft.com/office/2006/documentManagement/types"/>
    <xsd:element name="File_x0020_Type0" ma:index="8" ma:displayName="File Type" ma:format="Dropdown" ma:internalName="File_x0020_Type0">
      <xsd:simpleType>
        <xsd:restriction base="dms:Choice">
          <xsd:enumeration value="Process Document"/>
          <xsd:enumeration value="Contract Document"/>
          <xsd:enumeration value="Image/Graphic"/>
          <xsd:enumeration value="Financial Detail"/>
          <xsd:enumeration value="Working Document"/>
        </xsd:restriction>
      </xsd:simpleType>
    </xsd:element>
    <xsd:element name="Transition_x0020_Phase" ma:index="9" nillable="true" ma:displayName="Transition Phase" ma:default="Phase 2" ma:format="Dropdown" ma:internalName="Transition_x0020_Phase">
      <xsd:simpleType>
        <xsd:restriction base="dms:Choice">
          <xsd:enumeration value="Phase 1"/>
          <xsd:enumeration value="Phase 2"/>
          <xsd:enumeration value="General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Transition_x0020_Phase xmlns="3647b1a7-5bec-4bc0-8311-8ba33e754826">Phase 2</Transition_x0020_Phase>
    <File_x0020_Type0 xmlns="3647b1a7-5bec-4bc0-8311-8ba33e754826">Working Document</File_x0020_Type0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8EDBA4-9E6E-4A2F-8CFA-46975E9B08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47b1a7-5bec-4bc0-8311-8ba33e754826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6B83360F-B0C3-40E5-B60C-D62DD9850F5E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3647b1a7-5bec-4bc0-8311-8ba33e754826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0E3B6FC-6513-4EDE-A0A8-E8B23AE182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Fibra One Bold</vt:lpstr>
      <vt:lpstr>Fibra One SemiBold</vt:lpstr>
      <vt:lpstr>Office Theme</vt:lpstr>
      <vt:lpstr>PowerPoint Presentation</vt:lpstr>
    </vt:vector>
  </TitlesOfParts>
  <Company>OLSON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Recognition - color-it-in</dc:title>
  <dc:creator>Dan Erickson</dc:creator>
  <cp:lastModifiedBy>Patty Payton</cp:lastModifiedBy>
  <cp:revision>22</cp:revision>
  <dcterms:created xsi:type="dcterms:W3CDTF">2014-07-12T22:29:47Z</dcterms:created>
  <dcterms:modified xsi:type="dcterms:W3CDTF">2023-07-21T15:53:17Z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0x01010099DD8B7A22B97E46B52C6F052D46F1C1</vt:lpwstr>
  </property>
</Properties>
</file>