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5"/>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5"/>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5"/>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5"/>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5"/>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5"/>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5"/>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5"/>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5"/>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b="def" i="def"/>
      <a:tcStyle>
        <a:tcBdr/>
        <a:fill>
          <a:solidFill>
            <a:srgbClr val="FFFFFF"/>
          </a:solidFill>
        </a:fill>
      </a:tcStyle>
    </a:band2H>
    <a:firstCol>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ED4"/>
          </a:solidFill>
        </a:fill>
      </a:tcStyle>
    </a:wholeTbl>
    <a:band2H>
      <a:tcTxStyle b="def" i="def"/>
      <a:tcStyle>
        <a:tcBdr/>
        <a:fill>
          <a:solidFill>
            <a:srgbClr val="FFF7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EEDD"/>
          </a:solidFill>
        </a:fill>
      </a:tcStyle>
    </a:wholeTbl>
    <a:band2H>
      <a:tcTxStyle b="def" i="def"/>
      <a:tcStyle>
        <a:tcBdr/>
        <a:fill>
          <a:solidFill>
            <a:srgbClr val="E9F6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0"/>
          </a:solidFill>
        </a:fill>
      </a:tcStyle>
    </a:wholeTbl>
    <a:band2H>
      <a:tcTxStyle b="def" i="def"/>
      <a:tcStyle>
        <a:tcBdr/>
        <a:fill>
          <a:solidFill>
            <a:srgbClr val="E6E7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33BA23B1-9221-436E-865A-0063620EA4FD}" styleName="">
    <a:tblBg/>
    <a:wholeTbl>
      <a:tcTxStyle b="off" i="off">
        <a:fontRef idx="minor">
          <a:schemeClr val="accent5"/>
        </a:fontRef>
        <a:schemeClr val="accent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9"/>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5"/>
        </a:fontRef>
        <a:schemeClr val="accent5"/>
      </a:tcTxStyle>
      <a:tcStyle>
        <a:tcBdr>
          <a:left>
            <a:ln w="12700" cap="flat">
              <a:noFill/>
              <a:miter lim="400000"/>
            </a:ln>
          </a:left>
          <a:right>
            <a:ln w="12700" cap="flat">
              <a:noFill/>
              <a:miter lim="400000"/>
            </a:ln>
          </a:right>
          <a:top>
            <a:ln w="508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0"/>
          </a:solidFill>
        </a:fill>
      </a:tcStyle>
    </a:wholeTbl>
    <a:band2H>
      <a:tcTxStyle b="def" i="def"/>
      <a:tcStyle>
        <a:tcBdr/>
        <a:fill>
          <a:solidFill>
            <a:srgbClr val="E6E7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6" name="Shape 96"/>
          <p:cNvSpPr/>
          <p:nvPr>
            <p:ph type="sldImg"/>
          </p:nvPr>
        </p:nvSpPr>
        <p:spPr>
          <a:xfrm>
            <a:off x="1143000" y="685800"/>
            <a:ext cx="4572000" cy="3429000"/>
          </a:xfrm>
          <a:prstGeom prst="rect">
            <a:avLst/>
          </a:prstGeom>
        </p:spPr>
        <p:txBody>
          <a:bodyPr/>
          <a:lstStyle/>
          <a:p>
            <a:pPr/>
          </a:p>
        </p:txBody>
      </p:sp>
      <p:sp>
        <p:nvSpPr>
          <p:cNvPr id="97" name="Shape 9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Shape 104"/>
          <p:cNvSpPr/>
          <p:nvPr>
            <p:ph type="sldImg"/>
          </p:nvPr>
        </p:nvSpPr>
        <p:spPr>
          <a:prstGeom prst="rect">
            <a:avLst/>
          </a:prstGeom>
        </p:spPr>
        <p:txBody>
          <a:bodyPr/>
          <a:lstStyle/>
          <a:p>
            <a:pPr/>
          </a:p>
        </p:txBody>
      </p:sp>
      <p:sp>
        <p:nvSpPr>
          <p:cNvPr id="105" name="Shape 105"/>
          <p:cNvSpPr/>
          <p:nvPr>
            <p:ph type="body" sz="quarter" idx="1"/>
          </p:nvPr>
        </p:nvSpPr>
        <p:spPr>
          <a:prstGeom prst="rect">
            <a:avLst/>
          </a:prstGeom>
        </p:spPr>
        <p:txBody>
          <a:bodyPr/>
          <a:lstStyle/>
          <a:p>
            <a:pPr>
              <a:lnSpc>
                <a:spcPct val="115000"/>
              </a:lnSpc>
              <a:defRPr b="1" sz="1100"/>
            </a:pPr>
            <a:r>
              <a:t>Instructions</a:t>
            </a:r>
          </a:p>
          <a:p>
            <a:pPr>
              <a:lnSpc>
                <a:spcPct val="115000"/>
              </a:lnSpc>
              <a:defRPr b="1" sz="1100"/>
            </a:pPr>
            <a:r>
              <a:t>EDIT IN GOOGLE SLIDES</a:t>
            </a:r>
          </a:p>
          <a:p>
            <a:pPr>
              <a:lnSpc>
                <a:spcPct val="115000"/>
              </a:lnSpc>
              <a:defRPr sz="1100"/>
            </a:pPr>
            <a:r>
              <a:t>Click on the button under the presentation preview that says "Use as Google Slides Theme". You will get a copy of this document on your Google Drive and will be able to edit, add or delete slides. You have to be signed in to your Google account.</a:t>
            </a:r>
          </a:p>
          <a:p>
            <a:pPr>
              <a:lnSpc>
                <a:spcPct val="115000"/>
              </a:lnSpc>
              <a:defRPr sz="1100"/>
            </a:pPr>
            <a:r>
              <a:t> </a:t>
            </a:r>
          </a:p>
          <a:p>
            <a:pPr>
              <a:lnSpc>
                <a:spcPct val="115000"/>
              </a:lnSpc>
              <a:defRPr b="1" sz="1100"/>
            </a:pPr>
            <a:r>
              <a:t>EDIT IN POWERPOINT</a:t>
            </a:r>
          </a:p>
          <a:p>
            <a:pPr>
              <a:lnSpc>
                <a:spcPct val="115000"/>
              </a:lnSpc>
              <a:defRPr sz="1100"/>
            </a:pPr>
            <a:r>
              <a:t>Click on the button under the presentation preview that says "Download as PowerPoint template". You will get a .pptx file that you can edit in PowerPoint. Remember to download and install the fonts used in this presentation (you’ll find the links to the font files needed in the Presentation design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lvl1pPr indent="158750">
              <a:defRPr sz="1100"/>
            </a:lvl1pPr>
          </a:lstStyle>
          <a:p>
            <a:pPr/>
            <a:r>
              <a:t>Statistics give real insight into our world. Add information on how recycling helps our environment or why it is important related to your topic.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Shape 110"/>
          <p:cNvSpPr/>
          <p:nvPr>
            <p:ph type="sldImg"/>
          </p:nvPr>
        </p:nvSpPr>
        <p:spPr>
          <a:prstGeom prst="rect">
            <a:avLst/>
          </a:prstGeom>
        </p:spPr>
        <p:txBody>
          <a:bodyPr/>
          <a:lstStyle/>
          <a:p>
            <a:pPr/>
          </a:p>
        </p:txBody>
      </p:sp>
      <p:sp>
        <p:nvSpPr>
          <p:cNvPr id="111" name="Shape 111"/>
          <p:cNvSpPr/>
          <p:nvPr>
            <p:ph type="body" sz="quarter" idx="1"/>
          </p:nvPr>
        </p:nvSpPr>
        <p:spPr>
          <a:prstGeom prst="rect">
            <a:avLst/>
          </a:prstGeom>
        </p:spPr>
        <p:txBody>
          <a:bodyPr/>
          <a:lstStyle/>
          <a:p>
            <a:pPr/>
            <a:r>
              <a:t>A subtitle explains your title and tells your audience what to expect. Example: A title would be “History of Recycling Trucks.” A subtitle would be “How recycling trucks came to be”, or have input your name in the subtitle box.</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a:p>
        </p:txBody>
      </p:sp>
      <p:sp>
        <p:nvSpPr>
          <p:cNvPr id="118" name="Shape 118"/>
          <p:cNvSpPr/>
          <p:nvPr>
            <p:ph type="body" sz="quarter" idx="1"/>
          </p:nvPr>
        </p:nvSpPr>
        <p:spPr>
          <a:prstGeom prst="rect">
            <a:avLst/>
          </a:prstGeom>
        </p:spPr>
        <p:txBody>
          <a:bodyPr/>
          <a:lstStyle/>
          <a:p>
            <a:pPr/>
            <a:r>
              <a:t>This is your introduction slide. State your main idea here. Example: </a:t>
            </a:r>
            <a:r>
              <a:rPr>
                <a:solidFill>
                  <a:srgbClr val="64E572"/>
                </a:solidFill>
              </a:rPr>
              <a:t>“Recycling trucks have had a heavy impact on the environment since the 1970s.” </a:t>
            </a:r>
            <a:r>
              <a:t>You are letting us know what your report will be about.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Start with your first main idea and add in 3 supporting facts or details.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r>
              <a:t>Use your second main idea to support your topic with 3 details.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Insert your third and final main idea to support your topic with evidence and details.</a:t>
            </a:r>
          </a:p>
          <a:p>
            <a:pP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a:r>
              <a:t>Use this space to share any final thoughts or interesting information that didn’t make it onto a previous slide. You can also share something you think we should DO as a result of what you learned!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lvl1pPr>
              <a:defRPr sz="1100"/>
            </a:lvl1pPr>
          </a:lstStyle>
          <a:p>
            <a:pPr/>
            <a:r>
              <a:t>Edit and use these extra templates to help your presentation pop!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lvl1pPr>
              <a:defRPr sz="1100"/>
            </a:lvl1pPr>
          </a:lstStyle>
          <a:p>
            <a:pPr/>
            <a:r>
              <a:t>Add a picture to your presentation to illustrate and reinforce the concept.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_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bg>
      <p:bgPr>
        <a:solidFill>
          <a:srgbClr val="1068DF"/>
        </a:solidFill>
      </p:bgPr>
    </p:bg>
    <p:spTree>
      <p:nvGrpSpPr>
        <p:cNvPr id="1" name=""/>
        <p:cNvGrpSpPr/>
        <p:nvPr/>
      </p:nvGrpSpPr>
      <p:grpSpPr>
        <a:xfrm>
          <a:off x="0" y="0"/>
          <a:ext cx="0" cy="0"/>
          <a:chOff x="0" y="0"/>
          <a:chExt cx="0" cy="0"/>
        </a:xfrm>
      </p:grpSpPr>
      <p:sp>
        <p:nvSpPr>
          <p:cNvPr id="18" name="Title Text"/>
          <p:cNvSpPr txBox="1"/>
          <p:nvPr>
            <p:ph type="title"/>
          </p:nvPr>
        </p:nvSpPr>
        <p:spPr>
          <a:xfrm>
            <a:off x="652674" y="507474"/>
            <a:ext cx="7788001" cy="1536302"/>
          </a:xfrm>
          <a:prstGeom prst="rect">
            <a:avLst/>
          </a:prstGeom>
        </p:spPr>
        <p:txBody>
          <a:bodyPr anchor="ctr">
            <a:normAutofit fontScale="100000" lnSpcReduction="0"/>
          </a:bodyPr>
          <a:lstStyle>
            <a:lvl1pPr>
              <a:defRPr sz="4000">
                <a:solidFill>
                  <a:srgbClr val="FFFFFF"/>
                </a:solidFill>
              </a:defRPr>
            </a:lvl1pPr>
          </a:lstStyle>
          <a:p>
            <a:pPr/>
            <a:r>
              <a:t>Title Text</a:t>
            </a:r>
          </a:p>
        </p:txBody>
      </p:sp>
      <p:sp>
        <p:nvSpPr>
          <p:cNvPr id="19" name="Body Level One…"/>
          <p:cNvSpPr txBox="1"/>
          <p:nvPr>
            <p:ph type="body" sz="half" idx="1"/>
          </p:nvPr>
        </p:nvSpPr>
        <p:spPr>
          <a:xfrm>
            <a:off x="764724" y="2311449"/>
            <a:ext cx="4792802" cy="2244002"/>
          </a:xfrm>
          <a:prstGeom prst="rect">
            <a:avLst/>
          </a:prstGeom>
        </p:spPr>
        <p:txBody>
          <a:bodyPr>
            <a:normAutofit fontScale="100000" lnSpcReduction="0"/>
          </a:bodyPr>
          <a:lstStyle>
            <a:lvl1pPr marL="317500" indent="-177800">
              <a:buClrTx/>
              <a:buSzTx/>
              <a:buFontTx/>
              <a:buNone/>
              <a:defRPr>
                <a:solidFill>
                  <a:srgbClr val="FFFFFF"/>
                </a:solidFill>
              </a:defRPr>
            </a:lvl1pPr>
            <a:lvl2pPr marL="317500" indent="279400">
              <a:buClrTx/>
              <a:buSzTx/>
              <a:buFontTx/>
              <a:buNone/>
              <a:defRPr>
                <a:solidFill>
                  <a:srgbClr val="FFFFFF"/>
                </a:solidFill>
              </a:defRPr>
            </a:lvl2pPr>
            <a:lvl3pPr marL="317500" indent="736600">
              <a:buClrTx/>
              <a:buSzTx/>
              <a:buFontTx/>
              <a:buNone/>
              <a:defRPr>
                <a:solidFill>
                  <a:srgbClr val="FFFFFF"/>
                </a:solidFill>
              </a:defRPr>
            </a:lvl3pPr>
            <a:lvl4pPr marL="317500" indent="1193800">
              <a:buClrTx/>
              <a:buSzTx/>
              <a:buFontTx/>
              <a:buNone/>
              <a:defRPr>
                <a:solidFill>
                  <a:srgbClr val="FFFFFF"/>
                </a:solidFill>
              </a:defRPr>
            </a:lvl4pPr>
            <a:lvl5pPr marL="317500" indent="1651000">
              <a:buClrTx/>
              <a:buSzTx/>
              <a:buFontTx/>
              <a:buNone/>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13 copy">
    <p:spTree>
      <p:nvGrpSpPr>
        <p:cNvPr id="1" name=""/>
        <p:cNvGrpSpPr/>
        <p:nvPr/>
      </p:nvGrpSpPr>
      <p:grpSpPr>
        <a:xfrm>
          <a:off x="0" y="0"/>
          <a:ext cx="0" cy="0"/>
          <a:chOff x="0" y="0"/>
          <a:chExt cx="0" cy="0"/>
        </a:xfrm>
      </p:grpSpPr>
      <p:sp>
        <p:nvSpPr>
          <p:cNvPr id="27" name="Google Shape;88;p11"/>
          <p:cNvSpPr/>
          <p:nvPr/>
        </p:nvSpPr>
        <p:spPr>
          <a:xfrm flipH="1">
            <a:off x="3235071" y="1593022"/>
            <a:ext cx="5819510" cy="2933375"/>
          </a:xfrm>
          <a:custGeom>
            <a:avLst/>
            <a:gdLst/>
            <a:ahLst/>
            <a:cxnLst>
              <a:cxn ang="0">
                <a:pos x="wd2" y="hd2"/>
              </a:cxn>
              <a:cxn ang="5400000">
                <a:pos x="wd2" y="hd2"/>
              </a:cxn>
              <a:cxn ang="10800000">
                <a:pos x="wd2" y="hd2"/>
              </a:cxn>
              <a:cxn ang="16200000">
                <a:pos x="wd2" y="hd2"/>
              </a:cxn>
            </a:cxnLst>
            <a:rect l="0" t="0" r="r" b="b"/>
            <a:pathLst>
              <a:path w="21470" h="21600" fill="norm" stroke="1" extrusionOk="0">
                <a:moveTo>
                  <a:pt x="5891" y="0"/>
                </a:moveTo>
                <a:cubicBezTo>
                  <a:pt x="5641" y="0"/>
                  <a:pt x="5389" y="64"/>
                  <a:pt x="5146" y="192"/>
                </a:cubicBezTo>
                <a:cubicBezTo>
                  <a:pt x="4506" y="533"/>
                  <a:pt x="3993" y="1264"/>
                  <a:pt x="3720" y="2235"/>
                </a:cubicBezTo>
                <a:cubicBezTo>
                  <a:pt x="3422" y="3295"/>
                  <a:pt x="3318" y="4674"/>
                  <a:pt x="2644" y="5354"/>
                </a:cubicBezTo>
                <a:cubicBezTo>
                  <a:pt x="2477" y="5522"/>
                  <a:pt x="2294" y="5581"/>
                  <a:pt x="2106" y="5663"/>
                </a:cubicBezTo>
                <a:cubicBezTo>
                  <a:pt x="1931" y="5740"/>
                  <a:pt x="1784" y="5872"/>
                  <a:pt x="1659" y="6081"/>
                </a:cubicBezTo>
                <a:cubicBezTo>
                  <a:pt x="1410" y="6496"/>
                  <a:pt x="1234" y="7051"/>
                  <a:pt x="1099" y="7573"/>
                </a:cubicBezTo>
                <a:cubicBezTo>
                  <a:pt x="949" y="8150"/>
                  <a:pt x="854" y="8759"/>
                  <a:pt x="815" y="9379"/>
                </a:cubicBezTo>
                <a:cubicBezTo>
                  <a:pt x="774" y="10020"/>
                  <a:pt x="827" y="10640"/>
                  <a:pt x="853" y="11281"/>
                </a:cubicBezTo>
                <a:cubicBezTo>
                  <a:pt x="866" y="11631"/>
                  <a:pt x="863" y="11985"/>
                  <a:pt x="790" y="12319"/>
                </a:cubicBezTo>
                <a:cubicBezTo>
                  <a:pt x="724" y="12623"/>
                  <a:pt x="600" y="12885"/>
                  <a:pt x="476" y="13137"/>
                </a:cubicBezTo>
                <a:cubicBezTo>
                  <a:pt x="261" y="13571"/>
                  <a:pt x="169" y="14130"/>
                  <a:pt x="82" y="14670"/>
                </a:cubicBezTo>
                <a:cubicBezTo>
                  <a:pt x="-84" y="15718"/>
                  <a:pt x="-6" y="16747"/>
                  <a:pt x="396" y="17610"/>
                </a:cubicBezTo>
                <a:cubicBezTo>
                  <a:pt x="811" y="18498"/>
                  <a:pt x="1432" y="19096"/>
                  <a:pt x="2091" y="19430"/>
                </a:cubicBezTo>
                <a:cubicBezTo>
                  <a:pt x="2624" y="19701"/>
                  <a:pt x="3181" y="19797"/>
                  <a:pt x="3739" y="19797"/>
                </a:cubicBezTo>
                <a:cubicBezTo>
                  <a:pt x="4024" y="19797"/>
                  <a:pt x="4309" y="19772"/>
                  <a:pt x="4591" y="19732"/>
                </a:cubicBezTo>
                <a:cubicBezTo>
                  <a:pt x="5038" y="19671"/>
                  <a:pt x="5482" y="19546"/>
                  <a:pt x="5930" y="19496"/>
                </a:cubicBezTo>
                <a:cubicBezTo>
                  <a:pt x="6002" y="19488"/>
                  <a:pt x="6072" y="19484"/>
                  <a:pt x="6142" y="19484"/>
                </a:cubicBezTo>
                <a:cubicBezTo>
                  <a:pt x="6504" y="19484"/>
                  <a:pt x="6851" y="19587"/>
                  <a:pt x="7196" y="19789"/>
                </a:cubicBezTo>
                <a:cubicBezTo>
                  <a:pt x="7584" y="20016"/>
                  <a:pt x="7954" y="20313"/>
                  <a:pt x="8344" y="20529"/>
                </a:cubicBezTo>
                <a:cubicBezTo>
                  <a:pt x="8596" y="20668"/>
                  <a:pt x="8854" y="20777"/>
                  <a:pt x="9115" y="20861"/>
                </a:cubicBezTo>
                <a:cubicBezTo>
                  <a:pt x="9571" y="21043"/>
                  <a:pt x="10057" y="21118"/>
                  <a:pt x="10487" y="21233"/>
                </a:cubicBezTo>
                <a:cubicBezTo>
                  <a:pt x="10789" y="21315"/>
                  <a:pt x="11078" y="21472"/>
                  <a:pt x="11379" y="21565"/>
                </a:cubicBezTo>
                <a:cubicBezTo>
                  <a:pt x="11460" y="21590"/>
                  <a:pt x="11539" y="21600"/>
                  <a:pt x="11616" y="21600"/>
                </a:cubicBezTo>
                <a:cubicBezTo>
                  <a:pt x="11817" y="21600"/>
                  <a:pt x="12009" y="21531"/>
                  <a:pt x="12216" y="21465"/>
                </a:cubicBezTo>
                <a:cubicBezTo>
                  <a:pt x="12374" y="21414"/>
                  <a:pt x="12533" y="21397"/>
                  <a:pt x="12693" y="21397"/>
                </a:cubicBezTo>
                <a:cubicBezTo>
                  <a:pt x="12852" y="21397"/>
                  <a:pt x="13012" y="21414"/>
                  <a:pt x="13173" y="21433"/>
                </a:cubicBezTo>
                <a:cubicBezTo>
                  <a:pt x="13468" y="21469"/>
                  <a:pt x="13763" y="21489"/>
                  <a:pt x="14059" y="21489"/>
                </a:cubicBezTo>
                <a:cubicBezTo>
                  <a:pt x="14089" y="21489"/>
                  <a:pt x="14119" y="21488"/>
                  <a:pt x="14149" y="21488"/>
                </a:cubicBezTo>
                <a:cubicBezTo>
                  <a:pt x="15417" y="21470"/>
                  <a:pt x="16672" y="21147"/>
                  <a:pt x="17935" y="21002"/>
                </a:cubicBezTo>
                <a:cubicBezTo>
                  <a:pt x="18990" y="20881"/>
                  <a:pt x="20248" y="21004"/>
                  <a:pt x="21047" y="19698"/>
                </a:cubicBezTo>
                <a:cubicBezTo>
                  <a:pt x="21351" y="19200"/>
                  <a:pt x="21516" y="18537"/>
                  <a:pt x="21459" y="17846"/>
                </a:cubicBezTo>
                <a:cubicBezTo>
                  <a:pt x="21407" y="17199"/>
                  <a:pt x="21162" y="16638"/>
                  <a:pt x="20765" y="16411"/>
                </a:cubicBezTo>
                <a:cubicBezTo>
                  <a:pt x="20270" y="16126"/>
                  <a:pt x="19722" y="16340"/>
                  <a:pt x="19221" y="16088"/>
                </a:cubicBezTo>
                <a:cubicBezTo>
                  <a:pt x="18763" y="15856"/>
                  <a:pt x="18406" y="15311"/>
                  <a:pt x="18025" y="14875"/>
                </a:cubicBezTo>
                <a:cubicBezTo>
                  <a:pt x="17836" y="14657"/>
                  <a:pt x="17636" y="14459"/>
                  <a:pt x="17415" y="14334"/>
                </a:cubicBezTo>
                <a:cubicBezTo>
                  <a:pt x="17221" y="14225"/>
                  <a:pt x="17017" y="14182"/>
                  <a:pt x="16812" y="14182"/>
                </a:cubicBezTo>
                <a:cubicBezTo>
                  <a:pt x="16744" y="14182"/>
                  <a:pt x="16676" y="14187"/>
                  <a:pt x="16608" y="14196"/>
                </a:cubicBezTo>
                <a:cubicBezTo>
                  <a:pt x="16067" y="14262"/>
                  <a:pt x="15545" y="14561"/>
                  <a:pt x="15000" y="14561"/>
                </a:cubicBezTo>
                <a:cubicBezTo>
                  <a:pt x="14990" y="14561"/>
                  <a:pt x="14980" y="14561"/>
                  <a:pt x="14970" y="14561"/>
                </a:cubicBezTo>
                <a:cubicBezTo>
                  <a:pt x="14510" y="14552"/>
                  <a:pt x="13999" y="14334"/>
                  <a:pt x="13760" y="13662"/>
                </a:cubicBezTo>
                <a:cubicBezTo>
                  <a:pt x="13624" y="13275"/>
                  <a:pt x="13601" y="12823"/>
                  <a:pt x="13554" y="12394"/>
                </a:cubicBezTo>
                <a:cubicBezTo>
                  <a:pt x="13514" y="12015"/>
                  <a:pt x="13445" y="11653"/>
                  <a:pt x="13320" y="11322"/>
                </a:cubicBezTo>
                <a:cubicBezTo>
                  <a:pt x="13095" y="10724"/>
                  <a:pt x="12735" y="10256"/>
                  <a:pt x="12319" y="10020"/>
                </a:cubicBezTo>
                <a:cubicBezTo>
                  <a:pt x="12120" y="9906"/>
                  <a:pt x="11912" y="9855"/>
                  <a:pt x="11699" y="9855"/>
                </a:cubicBezTo>
                <a:cubicBezTo>
                  <a:pt x="11678" y="9855"/>
                  <a:pt x="11657" y="9855"/>
                  <a:pt x="11635" y="9856"/>
                </a:cubicBezTo>
                <a:cubicBezTo>
                  <a:pt x="11591" y="9859"/>
                  <a:pt x="11546" y="9863"/>
                  <a:pt x="11501" y="9870"/>
                </a:cubicBezTo>
                <a:cubicBezTo>
                  <a:pt x="11051" y="9656"/>
                  <a:pt x="10575" y="9541"/>
                  <a:pt x="10157" y="9195"/>
                </a:cubicBezTo>
                <a:cubicBezTo>
                  <a:pt x="9428" y="8596"/>
                  <a:pt x="9122" y="7335"/>
                  <a:pt x="8956" y="6140"/>
                </a:cubicBezTo>
                <a:cubicBezTo>
                  <a:pt x="8862" y="5472"/>
                  <a:pt x="8800" y="4790"/>
                  <a:pt x="8685" y="4129"/>
                </a:cubicBezTo>
                <a:cubicBezTo>
                  <a:pt x="8597" y="3632"/>
                  <a:pt x="8477" y="3145"/>
                  <a:pt x="8324" y="2687"/>
                </a:cubicBezTo>
                <a:cubicBezTo>
                  <a:pt x="8024" y="1780"/>
                  <a:pt x="7586" y="949"/>
                  <a:pt x="7009" y="451"/>
                </a:cubicBezTo>
                <a:cubicBezTo>
                  <a:pt x="6661" y="152"/>
                  <a:pt x="6277" y="0"/>
                  <a:pt x="5891" y="0"/>
                </a:cubicBezTo>
                <a:close/>
              </a:path>
            </a:pathLst>
          </a:custGeom>
          <a:solidFill>
            <a:srgbClr val="FFFFFF">
              <a:alpha val="31370"/>
            </a:srgbClr>
          </a:solidFill>
          <a:ln w="12700">
            <a:miter lim="400000"/>
          </a:ln>
        </p:spPr>
        <p:txBody>
          <a:bodyPr lIns="45719" rIns="45719" anchor="ctr"/>
          <a:lstStyle/>
          <a:p>
            <a:pPr>
              <a:defRPr>
                <a:solidFill>
                  <a:srgbClr val="000000"/>
                </a:solidFill>
              </a:defRPr>
            </a:pPr>
          </a:p>
        </p:txBody>
      </p:sp>
      <p:sp>
        <p:nvSpPr>
          <p:cNvPr id="28" name="Google Shape;90;p11"/>
          <p:cNvSpPr/>
          <p:nvPr/>
        </p:nvSpPr>
        <p:spPr>
          <a:xfrm>
            <a:off x="81" y="3040134"/>
            <a:ext cx="9143832" cy="21033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9" y="0"/>
                </a:moveTo>
                <a:cubicBezTo>
                  <a:pt x="1315" y="0"/>
                  <a:pt x="627" y="381"/>
                  <a:pt x="0" y="1275"/>
                </a:cubicBezTo>
                <a:lnTo>
                  <a:pt x="0" y="21600"/>
                </a:lnTo>
                <a:lnTo>
                  <a:pt x="12712" y="21600"/>
                </a:lnTo>
                <a:cubicBezTo>
                  <a:pt x="12635" y="21560"/>
                  <a:pt x="12551" y="21494"/>
                  <a:pt x="12461" y="21401"/>
                </a:cubicBezTo>
                <a:lnTo>
                  <a:pt x="12712" y="21600"/>
                </a:lnTo>
                <a:lnTo>
                  <a:pt x="21600" y="21600"/>
                </a:lnTo>
                <a:lnTo>
                  <a:pt x="21600" y="6237"/>
                </a:lnTo>
                <a:cubicBezTo>
                  <a:pt x="20206" y="10810"/>
                  <a:pt x="18568" y="12484"/>
                  <a:pt x="16805" y="12484"/>
                </a:cubicBezTo>
                <a:cubicBezTo>
                  <a:pt x="11991" y="12484"/>
                  <a:pt x="6252" y="0"/>
                  <a:pt x="2049" y="0"/>
                </a:cubicBezTo>
                <a:close/>
              </a:path>
            </a:pathLst>
          </a:custGeom>
          <a:solidFill>
            <a:srgbClr val="04238D"/>
          </a:solidFill>
          <a:ln w="12700">
            <a:miter lim="400000"/>
          </a:ln>
        </p:spPr>
        <p:txBody>
          <a:bodyPr lIns="45719" rIns="45719" anchor="ctr"/>
          <a:lstStyle/>
          <a:p>
            <a:pPr>
              <a:defRPr>
                <a:solidFill>
                  <a:srgbClr val="000000"/>
                </a:solidFill>
              </a:defRPr>
            </a:pPr>
          </a:p>
        </p:txBody>
      </p:sp>
      <p:pic>
        <p:nvPicPr>
          <p:cNvPr id="29" name="Image" descr="Image"/>
          <p:cNvPicPr>
            <a:picLocks noChangeAspect="1"/>
          </p:cNvPicPr>
          <p:nvPr/>
        </p:nvPicPr>
        <p:blipFill>
          <a:blip r:embed="rId2">
            <a:extLst/>
          </a:blip>
          <a:stretch>
            <a:fillRect/>
          </a:stretch>
        </p:blipFill>
        <p:spPr>
          <a:xfrm>
            <a:off x="6148409" y="-297749"/>
            <a:ext cx="3644843" cy="5738998"/>
          </a:xfrm>
          <a:prstGeom prst="rect">
            <a:avLst/>
          </a:prstGeom>
          <a:ln w="12700">
            <a:miter lim="400000"/>
          </a:ln>
        </p:spPr>
      </p:pic>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1">
    <p:spTree>
      <p:nvGrpSpPr>
        <p:cNvPr id="1" name=""/>
        <p:cNvGrpSpPr/>
        <p:nvPr/>
      </p:nvGrpSpPr>
      <p:grpSpPr>
        <a:xfrm>
          <a:off x="0" y="0"/>
          <a:ext cx="0" cy="0"/>
          <a:chOff x="0" y="0"/>
          <a:chExt cx="0" cy="0"/>
        </a:xfrm>
      </p:grpSpPr>
      <p:sp>
        <p:nvSpPr>
          <p:cNvPr id="37" name="Title Text"/>
          <p:cNvSpPr txBox="1"/>
          <p:nvPr>
            <p:ph type="title"/>
          </p:nvPr>
        </p:nvSpPr>
        <p:spPr>
          <a:xfrm>
            <a:off x="717525" y="-50"/>
            <a:ext cx="4398301" cy="5143501"/>
          </a:xfrm>
          <a:prstGeom prst="rect">
            <a:avLst/>
          </a:prstGeom>
        </p:spPr>
        <p:txBody>
          <a:bodyPr anchor="ctr">
            <a:normAutofit fontScale="100000" lnSpcReduction="0"/>
          </a:bodyPr>
          <a:lstStyle>
            <a:lvl1pPr>
              <a:defRPr sz="5400">
                <a:solidFill>
                  <a:srgbClr val="000000"/>
                </a:solidFill>
              </a:defRPr>
            </a:lvl1pPr>
          </a:lstStyle>
          <a:p>
            <a:pPr/>
            <a:r>
              <a:t>Title Text</a:t>
            </a:r>
          </a:p>
        </p:txBody>
      </p:sp>
      <p:sp>
        <p:nvSpPr>
          <p:cNvPr id="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1_1">
    <p:spTree>
      <p:nvGrpSpPr>
        <p:cNvPr id="1" name=""/>
        <p:cNvGrpSpPr/>
        <p:nvPr/>
      </p:nvGrpSpPr>
      <p:grpSpPr>
        <a:xfrm>
          <a:off x="0" y="0"/>
          <a:ext cx="0" cy="0"/>
          <a:chOff x="0" y="0"/>
          <a:chExt cx="0" cy="0"/>
        </a:xfrm>
      </p:grpSpPr>
      <p:pic>
        <p:nvPicPr>
          <p:cNvPr id="45" name="Image" descr="Image"/>
          <p:cNvPicPr>
            <a:picLocks noChangeAspect="1"/>
          </p:cNvPicPr>
          <p:nvPr/>
        </p:nvPicPr>
        <p:blipFill>
          <a:blip r:embed="rId2">
            <a:extLst/>
          </a:blip>
          <a:stretch>
            <a:fillRect/>
          </a:stretch>
        </p:blipFill>
        <p:spPr>
          <a:xfrm>
            <a:off x="8640188" y="2284436"/>
            <a:ext cx="527482" cy="1237278"/>
          </a:xfrm>
          <a:prstGeom prst="rect">
            <a:avLst/>
          </a:prstGeom>
          <a:ln w="12700">
            <a:miter lim="400000"/>
          </a:ln>
        </p:spPr>
      </p:pic>
      <p:pic>
        <p:nvPicPr>
          <p:cNvPr id="46" name="Image" descr="Image"/>
          <p:cNvPicPr>
            <a:picLocks noChangeAspect="1"/>
          </p:cNvPicPr>
          <p:nvPr/>
        </p:nvPicPr>
        <p:blipFill>
          <a:blip r:embed="rId3">
            <a:extLst/>
          </a:blip>
          <a:stretch>
            <a:fillRect/>
          </a:stretch>
        </p:blipFill>
        <p:spPr>
          <a:xfrm>
            <a:off x="7993982" y="4258023"/>
            <a:ext cx="608096" cy="1243615"/>
          </a:xfrm>
          <a:prstGeom prst="rect">
            <a:avLst/>
          </a:prstGeom>
          <a:ln w="12700">
            <a:miter lim="400000"/>
          </a:ln>
        </p:spPr>
      </p:pic>
      <p:pic>
        <p:nvPicPr>
          <p:cNvPr id="47" name="Image" descr="Image"/>
          <p:cNvPicPr>
            <a:picLocks noChangeAspect="1"/>
          </p:cNvPicPr>
          <p:nvPr/>
        </p:nvPicPr>
        <p:blipFill>
          <a:blip r:embed="rId4">
            <a:extLst/>
          </a:blip>
          <a:stretch>
            <a:fillRect/>
          </a:stretch>
        </p:blipFill>
        <p:spPr>
          <a:xfrm>
            <a:off x="8133918" y="3188642"/>
            <a:ext cx="328223" cy="1033738"/>
          </a:xfrm>
          <a:prstGeom prst="rect">
            <a:avLst/>
          </a:prstGeom>
          <a:ln w="12700">
            <a:miter lim="400000"/>
          </a:ln>
        </p:spPr>
      </p:pic>
      <p:pic>
        <p:nvPicPr>
          <p:cNvPr id="48" name="Image" descr="Image"/>
          <p:cNvPicPr>
            <a:picLocks noChangeAspect="1"/>
          </p:cNvPicPr>
          <p:nvPr/>
        </p:nvPicPr>
        <p:blipFill>
          <a:blip r:embed="rId2">
            <a:extLst/>
          </a:blip>
          <a:stretch>
            <a:fillRect/>
          </a:stretch>
        </p:blipFill>
        <p:spPr>
          <a:xfrm>
            <a:off x="586611" y="-261022"/>
            <a:ext cx="527481" cy="1237278"/>
          </a:xfrm>
          <a:prstGeom prst="rect">
            <a:avLst/>
          </a:prstGeom>
          <a:ln w="12700">
            <a:miter lim="400000"/>
          </a:ln>
        </p:spPr>
      </p:pic>
      <p:pic>
        <p:nvPicPr>
          <p:cNvPr id="49" name="Image" descr="Image"/>
          <p:cNvPicPr>
            <a:picLocks noChangeAspect="1"/>
          </p:cNvPicPr>
          <p:nvPr/>
        </p:nvPicPr>
        <p:blipFill>
          <a:blip r:embed="rId3">
            <a:extLst/>
          </a:blip>
          <a:stretch>
            <a:fillRect/>
          </a:stretch>
        </p:blipFill>
        <p:spPr>
          <a:xfrm>
            <a:off x="-59595" y="1712565"/>
            <a:ext cx="608096" cy="1243615"/>
          </a:xfrm>
          <a:prstGeom prst="rect">
            <a:avLst/>
          </a:prstGeom>
          <a:ln w="12700">
            <a:miter lim="400000"/>
          </a:ln>
        </p:spPr>
      </p:pic>
      <p:pic>
        <p:nvPicPr>
          <p:cNvPr id="50" name="Image" descr="Image"/>
          <p:cNvPicPr>
            <a:picLocks noChangeAspect="1"/>
          </p:cNvPicPr>
          <p:nvPr/>
        </p:nvPicPr>
        <p:blipFill>
          <a:blip r:embed="rId4">
            <a:extLst/>
          </a:blip>
          <a:stretch>
            <a:fillRect/>
          </a:stretch>
        </p:blipFill>
        <p:spPr>
          <a:xfrm>
            <a:off x="80340" y="643184"/>
            <a:ext cx="328224" cy="1033738"/>
          </a:xfrm>
          <a:prstGeom prst="rect">
            <a:avLst/>
          </a:prstGeom>
          <a:ln w="12700">
            <a:miter lim="400000"/>
          </a:ln>
        </p:spPr>
      </p:pic>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13">
    <p:spTree>
      <p:nvGrpSpPr>
        <p:cNvPr id="1" name=""/>
        <p:cNvGrpSpPr/>
        <p:nvPr/>
      </p:nvGrpSpPr>
      <p:grpSpPr>
        <a:xfrm>
          <a:off x="0" y="0"/>
          <a:ext cx="0" cy="0"/>
          <a:chOff x="0" y="0"/>
          <a:chExt cx="0" cy="0"/>
        </a:xfrm>
      </p:grpSpPr>
      <p:sp>
        <p:nvSpPr>
          <p:cNvPr id="58" name="Google Shape;88;p11"/>
          <p:cNvSpPr/>
          <p:nvPr/>
        </p:nvSpPr>
        <p:spPr>
          <a:xfrm flipH="1">
            <a:off x="3235071" y="1593022"/>
            <a:ext cx="5819510" cy="2933375"/>
          </a:xfrm>
          <a:custGeom>
            <a:avLst/>
            <a:gdLst/>
            <a:ahLst/>
            <a:cxnLst>
              <a:cxn ang="0">
                <a:pos x="wd2" y="hd2"/>
              </a:cxn>
              <a:cxn ang="5400000">
                <a:pos x="wd2" y="hd2"/>
              </a:cxn>
              <a:cxn ang="10800000">
                <a:pos x="wd2" y="hd2"/>
              </a:cxn>
              <a:cxn ang="16200000">
                <a:pos x="wd2" y="hd2"/>
              </a:cxn>
            </a:cxnLst>
            <a:rect l="0" t="0" r="r" b="b"/>
            <a:pathLst>
              <a:path w="21470" h="21600" fill="norm" stroke="1" extrusionOk="0">
                <a:moveTo>
                  <a:pt x="5891" y="0"/>
                </a:moveTo>
                <a:cubicBezTo>
                  <a:pt x="5641" y="0"/>
                  <a:pt x="5389" y="64"/>
                  <a:pt x="5146" y="192"/>
                </a:cubicBezTo>
                <a:cubicBezTo>
                  <a:pt x="4506" y="533"/>
                  <a:pt x="3993" y="1264"/>
                  <a:pt x="3720" y="2235"/>
                </a:cubicBezTo>
                <a:cubicBezTo>
                  <a:pt x="3422" y="3295"/>
                  <a:pt x="3318" y="4674"/>
                  <a:pt x="2644" y="5354"/>
                </a:cubicBezTo>
                <a:cubicBezTo>
                  <a:pt x="2477" y="5522"/>
                  <a:pt x="2294" y="5581"/>
                  <a:pt x="2106" y="5663"/>
                </a:cubicBezTo>
                <a:cubicBezTo>
                  <a:pt x="1931" y="5740"/>
                  <a:pt x="1784" y="5872"/>
                  <a:pt x="1659" y="6081"/>
                </a:cubicBezTo>
                <a:cubicBezTo>
                  <a:pt x="1410" y="6496"/>
                  <a:pt x="1234" y="7051"/>
                  <a:pt x="1099" y="7573"/>
                </a:cubicBezTo>
                <a:cubicBezTo>
                  <a:pt x="949" y="8150"/>
                  <a:pt x="854" y="8759"/>
                  <a:pt x="815" y="9379"/>
                </a:cubicBezTo>
                <a:cubicBezTo>
                  <a:pt x="774" y="10020"/>
                  <a:pt x="827" y="10640"/>
                  <a:pt x="853" y="11281"/>
                </a:cubicBezTo>
                <a:cubicBezTo>
                  <a:pt x="866" y="11631"/>
                  <a:pt x="863" y="11985"/>
                  <a:pt x="790" y="12319"/>
                </a:cubicBezTo>
                <a:cubicBezTo>
                  <a:pt x="724" y="12623"/>
                  <a:pt x="600" y="12885"/>
                  <a:pt x="476" y="13137"/>
                </a:cubicBezTo>
                <a:cubicBezTo>
                  <a:pt x="261" y="13571"/>
                  <a:pt x="169" y="14130"/>
                  <a:pt x="82" y="14670"/>
                </a:cubicBezTo>
                <a:cubicBezTo>
                  <a:pt x="-84" y="15718"/>
                  <a:pt x="-6" y="16747"/>
                  <a:pt x="396" y="17610"/>
                </a:cubicBezTo>
                <a:cubicBezTo>
                  <a:pt x="811" y="18498"/>
                  <a:pt x="1432" y="19096"/>
                  <a:pt x="2091" y="19430"/>
                </a:cubicBezTo>
                <a:cubicBezTo>
                  <a:pt x="2624" y="19701"/>
                  <a:pt x="3181" y="19797"/>
                  <a:pt x="3739" y="19797"/>
                </a:cubicBezTo>
                <a:cubicBezTo>
                  <a:pt x="4024" y="19797"/>
                  <a:pt x="4309" y="19772"/>
                  <a:pt x="4591" y="19732"/>
                </a:cubicBezTo>
                <a:cubicBezTo>
                  <a:pt x="5038" y="19671"/>
                  <a:pt x="5482" y="19546"/>
                  <a:pt x="5930" y="19496"/>
                </a:cubicBezTo>
                <a:cubicBezTo>
                  <a:pt x="6002" y="19488"/>
                  <a:pt x="6072" y="19484"/>
                  <a:pt x="6142" y="19484"/>
                </a:cubicBezTo>
                <a:cubicBezTo>
                  <a:pt x="6504" y="19484"/>
                  <a:pt x="6851" y="19587"/>
                  <a:pt x="7196" y="19789"/>
                </a:cubicBezTo>
                <a:cubicBezTo>
                  <a:pt x="7584" y="20016"/>
                  <a:pt x="7954" y="20313"/>
                  <a:pt x="8344" y="20529"/>
                </a:cubicBezTo>
                <a:cubicBezTo>
                  <a:pt x="8596" y="20668"/>
                  <a:pt x="8854" y="20777"/>
                  <a:pt x="9115" y="20861"/>
                </a:cubicBezTo>
                <a:cubicBezTo>
                  <a:pt x="9571" y="21043"/>
                  <a:pt x="10057" y="21118"/>
                  <a:pt x="10487" y="21233"/>
                </a:cubicBezTo>
                <a:cubicBezTo>
                  <a:pt x="10789" y="21315"/>
                  <a:pt x="11078" y="21472"/>
                  <a:pt x="11379" y="21565"/>
                </a:cubicBezTo>
                <a:cubicBezTo>
                  <a:pt x="11460" y="21590"/>
                  <a:pt x="11539" y="21600"/>
                  <a:pt x="11616" y="21600"/>
                </a:cubicBezTo>
                <a:cubicBezTo>
                  <a:pt x="11817" y="21600"/>
                  <a:pt x="12009" y="21531"/>
                  <a:pt x="12216" y="21465"/>
                </a:cubicBezTo>
                <a:cubicBezTo>
                  <a:pt x="12374" y="21414"/>
                  <a:pt x="12533" y="21397"/>
                  <a:pt x="12693" y="21397"/>
                </a:cubicBezTo>
                <a:cubicBezTo>
                  <a:pt x="12852" y="21397"/>
                  <a:pt x="13012" y="21414"/>
                  <a:pt x="13173" y="21433"/>
                </a:cubicBezTo>
                <a:cubicBezTo>
                  <a:pt x="13468" y="21469"/>
                  <a:pt x="13763" y="21489"/>
                  <a:pt x="14059" y="21489"/>
                </a:cubicBezTo>
                <a:cubicBezTo>
                  <a:pt x="14089" y="21489"/>
                  <a:pt x="14119" y="21488"/>
                  <a:pt x="14149" y="21488"/>
                </a:cubicBezTo>
                <a:cubicBezTo>
                  <a:pt x="15417" y="21470"/>
                  <a:pt x="16672" y="21147"/>
                  <a:pt x="17935" y="21002"/>
                </a:cubicBezTo>
                <a:cubicBezTo>
                  <a:pt x="18990" y="20881"/>
                  <a:pt x="20248" y="21004"/>
                  <a:pt x="21047" y="19698"/>
                </a:cubicBezTo>
                <a:cubicBezTo>
                  <a:pt x="21351" y="19200"/>
                  <a:pt x="21516" y="18537"/>
                  <a:pt x="21459" y="17846"/>
                </a:cubicBezTo>
                <a:cubicBezTo>
                  <a:pt x="21407" y="17199"/>
                  <a:pt x="21162" y="16638"/>
                  <a:pt x="20765" y="16411"/>
                </a:cubicBezTo>
                <a:cubicBezTo>
                  <a:pt x="20270" y="16126"/>
                  <a:pt x="19722" y="16340"/>
                  <a:pt x="19221" y="16088"/>
                </a:cubicBezTo>
                <a:cubicBezTo>
                  <a:pt x="18763" y="15856"/>
                  <a:pt x="18406" y="15311"/>
                  <a:pt x="18025" y="14875"/>
                </a:cubicBezTo>
                <a:cubicBezTo>
                  <a:pt x="17836" y="14657"/>
                  <a:pt x="17636" y="14459"/>
                  <a:pt x="17415" y="14334"/>
                </a:cubicBezTo>
                <a:cubicBezTo>
                  <a:pt x="17221" y="14225"/>
                  <a:pt x="17017" y="14182"/>
                  <a:pt x="16812" y="14182"/>
                </a:cubicBezTo>
                <a:cubicBezTo>
                  <a:pt x="16744" y="14182"/>
                  <a:pt x="16676" y="14187"/>
                  <a:pt x="16608" y="14196"/>
                </a:cubicBezTo>
                <a:cubicBezTo>
                  <a:pt x="16067" y="14262"/>
                  <a:pt x="15545" y="14561"/>
                  <a:pt x="15000" y="14561"/>
                </a:cubicBezTo>
                <a:cubicBezTo>
                  <a:pt x="14990" y="14561"/>
                  <a:pt x="14980" y="14561"/>
                  <a:pt x="14970" y="14561"/>
                </a:cubicBezTo>
                <a:cubicBezTo>
                  <a:pt x="14510" y="14552"/>
                  <a:pt x="13999" y="14334"/>
                  <a:pt x="13760" y="13662"/>
                </a:cubicBezTo>
                <a:cubicBezTo>
                  <a:pt x="13624" y="13275"/>
                  <a:pt x="13601" y="12823"/>
                  <a:pt x="13554" y="12394"/>
                </a:cubicBezTo>
                <a:cubicBezTo>
                  <a:pt x="13514" y="12015"/>
                  <a:pt x="13445" y="11653"/>
                  <a:pt x="13320" y="11322"/>
                </a:cubicBezTo>
                <a:cubicBezTo>
                  <a:pt x="13095" y="10724"/>
                  <a:pt x="12735" y="10256"/>
                  <a:pt x="12319" y="10020"/>
                </a:cubicBezTo>
                <a:cubicBezTo>
                  <a:pt x="12120" y="9906"/>
                  <a:pt x="11912" y="9855"/>
                  <a:pt x="11699" y="9855"/>
                </a:cubicBezTo>
                <a:cubicBezTo>
                  <a:pt x="11678" y="9855"/>
                  <a:pt x="11657" y="9855"/>
                  <a:pt x="11635" y="9856"/>
                </a:cubicBezTo>
                <a:cubicBezTo>
                  <a:pt x="11591" y="9859"/>
                  <a:pt x="11546" y="9863"/>
                  <a:pt x="11501" y="9870"/>
                </a:cubicBezTo>
                <a:cubicBezTo>
                  <a:pt x="11051" y="9656"/>
                  <a:pt x="10575" y="9541"/>
                  <a:pt x="10157" y="9195"/>
                </a:cubicBezTo>
                <a:cubicBezTo>
                  <a:pt x="9428" y="8596"/>
                  <a:pt x="9122" y="7335"/>
                  <a:pt x="8956" y="6140"/>
                </a:cubicBezTo>
                <a:cubicBezTo>
                  <a:pt x="8862" y="5472"/>
                  <a:pt x="8800" y="4790"/>
                  <a:pt x="8685" y="4129"/>
                </a:cubicBezTo>
                <a:cubicBezTo>
                  <a:pt x="8597" y="3632"/>
                  <a:pt x="8477" y="3145"/>
                  <a:pt x="8324" y="2687"/>
                </a:cubicBezTo>
                <a:cubicBezTo>
                  <a:pt x="8024" y="1780"/>
                  <a:pt x="7586" y="949"/>
                  <a:pt x="7009" y="451"/>
                </a:cubicBezTo>
                <a:cubicBezTo>
                  <a:pt x="6661" y="152"/>
                  <a:pt x="6277" y="0"/>
                  <a:pt x="5891" y="0"/>
                </a:cubicBezTo>
                <a:close/>
              </a:path>
            </a:pathLst>
          </a:custGeom>
          <a:solidFill>
            <a:srgbClr val="FFFFFF">
              <a:alpha val="31370"/>
            </a:srgbClr>
          </a:solidFill>
          <a:ln w="12700">
            <a:miter lim="400000"/>
          </a:ln>
        </p:spPr>
        <p:txBody>
          <a:bodyPr lIns="45719" rIns="45719" anchor="ctr"/>
          <a:lstStyle/>
          <a:p>
            <a:pPr>
              <a:defRPr>
                <a:solidFill>
                  <a:srgbClr val="000000"/>
                </a:solidFill>
              </a:defRPr>
            </a:pPr>
          </a:p>
        </p:txBody>
      </p:sp>
      <p:sp>
        <p:nvSpPr>
          <p:cNvPr id="59" name="Google Shape;90;p11"/>
          <p:cNvSpPr/>
          <p:nvPr/>
        </p:nvSpPr>
        <p:spPr>
          <a:xfrm>
            <a:off x="81" y="3040134"/>
            <a:ext cx="9143832" cy="21033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9" y="0"/>
                </a:moveTo>
                <a:cubicBezTo>
                  <a:pt x="1315" y="0"/>
                  <a:pt x="627" y="381"/>
                  <a:pt x="0" y="1275"/>
                </a:cubicBezTo>
                <a:lnTo>
                  <a:pt x="0" y="21600"/>
                </a:lnTo>
                <a:lnTo>
                  <a:pt x="12712" y="21600"/>
                </a:lnTo>
                <a:cubicBezTo>
                  <a:pt x="12635" y="21560"/>
                  <a:pt x="12551" y="21494"/>
                  <a:pt x="12461" y="21401"/>
                </a:cubicBezTo>
                <a:lnTo>
                  <a:pt x="12712" y="21600"/>
                </a:lnTo>
                <a:lnTo>
                  <a:pt x="21600" y="21600"/>
                </a:lnTo>
                <a:lnTo>
                  <a:pt x="21600" y="6237"/>
                </a:lnTo>
                <a:cubicBezTo>
                  <a:pt x="20206" y="10810"/>
                  <a:pt x="18568" y="12484"/>
                  <a:pt x="16805" y="12484"/>
                </a:cubicBezTo>
                <a:cubicBezTo>
                  <a:pt x="11991" y="12484"/>
                  <a:pt x="6252" y="0"/>
                  <a:pt x="2049" y="0"/>
                </a:cubicBezTo>
                <a:close/>
              </a:path>
            </a:pathLst>
          </a:custGeom>
          <a:solidFill>
            <a:srgbClr val="04238D"/>
          </a:solidFill>
          <a:ln w="12700">
            <a:miter lim="400000"/>
          </a:ln>
        </p:spPr>
        <p:txBody>
          <a:bodyPr lIns="45719" rIns="45719" anchor="ctr"/>
          <a:lstStyle/>
          <a:p>
            <a:pPr>
              <a:defRPr>
                <a:solidFill>
                  <a:srgbClr val="000000"/>
                </a:solidFill>
              </a:defRPr>
            </a:pP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15_1">
    <p:spTree>
      <p:nvGrpSpPr>
        <p:cNvPr id="1" name=""/>
        <p:cNvGrpSpPr/>
        <p:nvPr/>
      </p:nvGrpSpPr>
      <p:grpSpPr>
        <a:xfrm>
          <a:off x="0" y="0"/>
          <a:ext cx="0" cy="0"/>
          <a:chOff x="0" y="0"/>
          <a:chExt cx="0" cy="0"/>
        </a:xfrm>
      </p:grpSpPr>
      <p:pic>
        <p:nvPicPr>
          <p:cNvPr id="67" name="Image" descr="Image"/>
          <p:cNvPicPr>
            <a:picLocks noChangeAspect="1"/>
          </p:cNvPicPr>
          <p:nvPr/>
        </p:nvPicPr>
        <p:blipFill>
          <a:blip r:embed="rId2">
            <a:extLst/>
          </a:blip>
          <a:stretch>
            <a:fillRect/>
          </a:stretch>
        </p:blipFill>
        <p:spPr>
          <a:xfrm rot="18600000">
            <a:off x="8852820" y="722163"/>
            <a:ext cx="380765" cy="893134"/>
          </a:xfrm>
          <a:prstGeom prst="rect">
            <a:avLst/>
          </a:prstGeom>
          <a:ln w="12700">
            <a:miter lim="400000"/>
          </a:ln>
        </p:spPr>
      </p:pic>
      <p:pic>
        <p:nvPicPr>
          <p:cNvPr id="68" name="Image" descr="Image"/>
          <p:cNvPicPr>
            <a:picLocks noChangeAspect="1"/>
          </p:cNvPicPr>
          <p:nvPr/>
        </p:nvPicPr>
        <p:blipFill>
          <a:blip r:embed="rId3">
            <a:extLst/>
          </a:blip>
          <a:stretch>
            <a:fillRect/>
          </a:stretch>
        </p:blipFill>
        <p:spPr>
          <a:xfrm rot="18600000">
            <a:off x="7493863" y="-225715"/>
            <a:ext cx="429615" cy="878603"/>
          </a:xfrm>
          <a:prstGeom prst="rect">
            <a:avLst/>
          </a:prstGeom>
          <a:ln w="12700">
            <a:miter lim="400000"/>
          </a:ln>
        </p:spPr>
      </p:pic>
      <p:pic>
        <p:nvPicPr>
          <p:cNvPr id="69" name="Image" descr="Image"/>
          <p:cNvPicPr>
            <a:picLocks noChangeAspect="1"/>
          </p:cNvPicPr>
          <p:nvPr/>
        </p:nvPicPr>
        <p:blipFill>
          <a:blip r:embed="rId4">
            <a:extLst/>
          </a:blip>
          <a:stretch>
            <a:fillRect/>
          </a:stretch>
        </p:blipFill>
        <p:spPr>
          <a:xfrm rot="18600000">
            <a:off x="8096595" y="651861"/>
            <a:ext cx="328224" cy="1033738"/>
          </a:xfrm>
          <a:prstGeom prst="rect">
            <a:avLst/>
          </a:prstGeom>
          <a:ln w="12700">
            <a:miter lim="400000"/>
          </a:ln>
        </p:spPr>
      </p:pic>
      <p:pic>
        <p:nvPicPr>
          <p:cNvPr id="70" name="Image" descr="Image"/>
          <p:cNvPicPr>
            <a:picLocks noChangeAspect="1"/>
          </p:cNvPicPr>
          <p:nvPr/>
        </p:nvPicPr>
        <p:blipFill>
          <a:blip r:embed="rId5">
            <a:extLst/>
          </a:blip>
          <a:stretch>
            <a:fillRect/>
          </a:stretch>
        </p:blipFill>
        <p:spPr>
          <a:xfrm>
            <a:off x="-188666" y="3066921"/>
            <a:ext cx="1487915" cy="2159718"/>
          </a:xfrm>
          <a:prstGeom prst="rect">
            <a:avLst/>
          </a:prstGeom>
          <a:ln w="12700">
            <a:miter lim="400000"/>
          </a:ln>
        </p:spPr>
      </p:pic>
      <p:pic>
        <p:nvPicPr>
          <p:cNvPr id="71" name="Image" descr="Image"/>
          <p:cNvPicPr>
            <a:picLocks noChangeAspect="1"/>
          </p:cNvPicPr>
          <p:nvPr/>
        </p:nvPicPr>
        <p:blipFill>
          <a:blip r:embed="rId6">
            <a:extLst/>
          </a:blip>
          <a:stretch>
            <a:fillRect/>
          </a:stretch>
        </p:blipFill>
        <p:spPr>
          <a:xfrm rot="20160000">
            <a:off x="1755050" y="4177051"/>
            <a:ext cx="1321799" cy="1108826"/>
          </a:xfrm>
          <a:prstGeom prst="rect">
            <a:avLst/>
          </a:prstGeom>
          <a:ln w="12700">
            <a:miter lim="400000"/>
          </a:ln>
        </p:spPr>
      </p:pic>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15_1_1">
    <p:spTree>
      <p:nvGrpSpPr>
        <p:cNvPr id="1" name=""/>
        <p:cNvGrpSpPr/>
        <p:nvPr/>
      </p:nvGrpSpPr>
      <p:grpSpPr>
        <a:xfrm>
          <a:off x="0" y="0"/>
          <a:ext cx="0" cy="0"/>
          <a:chOff x="0" y="0"/>
          <a:chExt cx="0" cy="0"/>
        </a:xfrm>
      </p:grpSpPr>
      <p:pic>
        <p:nvPicPr>
          <p:cNvPr id="79" name="Image" descr="Image"/>
          <p:cNvPicPr>
            <a:picLocks noChangeAspect="1"/>
          </p:cNvPicPr>
          <p:nvPr/>
        </p:nvPicPr>
        <p:blipFill>
          <a:blip r:embed="rId2">
            <a:extLst/>
          </a:blip>
          <a:stretch>
            <a:fillRect/>
          </a:stretch>
        </p:blipFill>
        <p:spPr>
          <a:xfrm>
            <a:off x="1371612" y="4425151"/>
            <a:ext cx="358372" cy="603330"/>
          </a:xfrm>
          <a:prstGeom prst="rect">
            <a:avLst/>
          </a:prstGeom>
          <a:ln w="12700">
            <a:miter lim="400000"/>
          </a:ln>
        </p:spPr>
      </p:pic>
      <p:pic>
        <p:nvPicPr>
          <p:cNvPr id="80" name="Image" descr="Image"/>
          <p:cNvPicPr>
            <a:picLocks noChangeAspect="1"/>
          </p:cNvPicPr>
          <p:nvPr/>
        </p:nvPicPr>
        <p:blipFill>
          <a:blip r:embed="rId3">
            <a:extLst/>
          </a:blip>
          <a:stretch>
            <a:fillRect/>
          </a:stretch>
        </p:blipFill>
        <p:spPr>
          <a:xfrm>
            <a:off x="-661246" y="5575817"/>
            <a:ext cx="554641" cy="807927"/>
          </a:xfrm>
          <a:prstGeom prst="rect">
            <a:avLst/>
          </a:prstGeom>
          <a:ln w="12700">
            <a:miter lim="400000"/>
          </a:ln>
        </p:spPr>
      </p:pic>
      <p:pic>
        <p:nvPicPr>
          <p:cNvPr id="81" name="Image" descr="Image"/>
          <p:cNvPicPr>
            <a:picLocks noChangeAspect="1"/>
          </p:cNvPicPr>
          <p:nvPr/>
        </p:nvPicPr>
        <p:blipFill>
          <a:blip r:embed="rId4">
            <a:extLst/>
          </a:blip>
          <a:stretch>
            <a:fillRect/>
          </a:stretch>
        </p:blipFill>
        <p:spPr>
          <a:xfrm>
            <a:off x="3909502" y="4304488"/>
            <a:ext cx="313591" cy="706971"/>
          </a:xfrm>
          <a:prstGeom prst="rect">
            <a:avLst/>
          </a:prstGeom>
          <a:ln w="12700">
            <a:miter lim="400000"/>
          </a:ln>
        </p:spPr>
      </p:pic>
      <p:pic>
        <p:nvPicPr>
          <p:cNvPr id="82" name="Image" descr="Image"/>
          <p:cNvPicPr>
            <a:picLocks noChangeAspect="1"/>
          </p:cNvPicPr>
          <p:nvPr/>
        </p:nvPicPr>
        <p:blipFill>
          <a:blip r:embed="rId5">
            <a:extLst/>
          </a:blip>
          <a:stretch>
            <a:fillRect/>
          </a:stretch>
        </p:blipFill>
        <p:spPr>
          <a:xfrm>
            <a:off x="2311931" y="4208117"/>
            <a:ext cx="1015624" cy="706972"/>
          </a:xfrm>
          <a:prstGeom prst="rect">
            <a:avLst/>
          </a:prstGeom>
          <a:ln w="12700">
            <a:miter lim="400000"/>
          </a:ln>
        </p:spPr>
      </p:pic>
      <p:pic>
        <p:nvPicPr>
          <p:cNvPr id="83" name="Image" descr="Image"/>
          <p:cNvPicPr>
            <a:picLocks noChangeAspect="1"/>
          </p:cNvPicPr>
          <p:nvPr/>
        </p:nvPicPr>
        <p:blipFill>
          <a:blip r:embed="rId3">
            <a:extLst/>
          </a:blip>
          <a:stretch>
            <a:fillRect/>
          </a:stretch>
        </p:blipFill>
        <p:spPr>
          <a:xfrm>
            <a:off x="2" y="5575817"/>
            <a:ext cx="554641" cy="807927"/>
          </a:xfrm>
          <a:prstGeom prst="rect">
            <a:avLst/>
          </a:prstGeom>
          <a:ln w="12700">
            <a:miter lim="400000"/>
          </a:ln>
        </p:spPr>
      </p:pic>
      <p:pic>
        <p:nvPicPr>
          <p:cNvPr id="84" name="Image" descr="Image"/>
          <p:cNvPicPr>
            <a:picLocks noChangeAspect="1"/>
          </p:cNvPicPr>
          <p:nvPr/>
        </p:nvPicPr>
        <p:blipFill>
          <a:blip r:embed="rId3">
            <a:extLst/>
          </a:blip>
          <a:stretch>
            <a:fillRect/>
          </a:stretch>
        </p:blipFill>
        <p:spPr>
          <a:xfrm>
            <a:off x="661251" y="5575817"/>
            <a:ext cx="554640" cy="807927"/>
          </a:xfrm>
          <a:prstGeom prst="rect">
            <a:avLst/>
          </a:prstGeom>
          <a:ln w="12700">
            <a:miter lim="400000"/>
          </a:ln>
        </p:spPr>
      </p:pic>
      <p:pic>
        <p:nvPicPr>
          <p:cNvPr id="85" name="Image" descr="Image"/>
          <p:cNvPicPr>
            <a:picLocks noChangeAspect="1"/>
          </p:cNvPicPr>
          <p:nvPr/>
        </p:nvPicPr>
        <p:blipFill>
          <a:blip r:embed="rId6">
            <a:extLst/>
          </a:blip>
          <a:stretch>
            <a:fillRect/>
          </a:stretch>
        </p:blipFill>
        <p:spPr>
          <a:xfrm>
            <a:off x="163939" y="4249425"/>
            <a:ext cx="554640" cy="716142"/>
          </a:xfrm>
          <a:prstGeom prst="rect">
            <a:avLst/>
          </a:prstGeom>
          <a:ln w="12700">
            <a:miter lim="400000"/>
          </a:ln>
        </p:spPr>
      </p:pic>
      <p:pic>
        <p:nvPicPr>
          <p:cNvPr id="86" name="Image" descr="Image"/>
          <p:cNvPicPr>
            <a:picLocks noChangeAspect="1"/>
          </p:cNvPicPr>
          <p:nvPr/>
        </p:nvPicPr>
        <p:blipFill>
          <a:blip r:embed="rId2">
            <a:extLst/>
          </a:blip>
          <a:stretch>
            <a:fillRect/>
          </a:stretch>
        </p:blipFill>
        <p:spPr>
          <a:xfrm>
            <a:off x="6128580" y="4414347"/>
            <a:ext cx="358372" cy="603330"/>
          </a:xfrm>
          <a:prstGeom prst="rect">
            <a:avLst/>
          </a:prstGeom>
          <a:ln w="12700">
            <a:miter lim="400000"/>
          </a:ln>
        </p:spPr>
      </p:pic>
      <p:pic>
        <p:nvPicPr>
          <p:cNvPr id="87" name="Image" descr="Image"/>
          <p:cNvPicPr>
            <a:picLocks noChangeAspect="1"/>
          </p:cNvPicPr>
          <p:nvPr/>
        </p:nvPicPr>
        <p:blipFill>
          <a:blip r:embed="rId4">
            <a:extLst/>
          </a:blip>
          <a:stretch>
            <a:fillRect/>
          </a:stretch>
        </p:blipFill>
        <p:spPr>
          <a:xfrm>
            <a:off x="8666471" y="4293684"/>
            <a:ext cx="313590" cy="706972"/>
          </a:xfrm>
          <a:prstGeom prst="rect">
            <a:avLst/>
          </a:prstGeom>
          <a:ln w="12700">
            <a:miter lim="400000"/>
          </a:ln>
        </p:spPr>
      </p:pic>
      <p:pic>
        <p:nvPicPr>
          <p:cNvPr id="88" name="Image" descr="Image"/>
          <p:cNvPicPr>
            <a:picLocks noChangeAspect="1"/>
          </p:cNvPicPr>
          <p:nvPr/>
        </p:nvPicPr>
        <p:blipFill>
          <a:blip r:embed="rId5">
            <a:extLst/>
          </a:blip>
          <a:stretch>
            <a:fillRect/>
          </a:stretch>
        </p:blipFill>
        <p:spPr>
          <a:xfrm>
            <a:off x="7068899" y="4197314"/>
            <a:ext cx="1015624" cy="706971"/>
          </a:xfrm>
          <a:prstGeom prst="rect">
            <a:avLst/>
          </a:prstGeom>
          <a:ln w="12700">
            <a:miter lim="400000"/>
          </a:ln>
        </p:spPr>
      </p:pic>
      <p:pic>
        <p:nvPicPr>
          <p:cNvPr id="89" name="Image" descr="Image"/>
          <p:cNvPicPr>
            <a:picLocks noChangeAspect="1"/>
          </p:cNvPicPr>
          <p:nvPr/>
        </p:nvPicPr>
        <p:blipFill>
          <a:blip r:embed="rId6">
            <a:extLst/>
          </a:blip>
          <a:stretch>
            <a:fillRect/>
          </a:stretch>
        </p:blipFill>
        <p:spPr>
          <a:xfrm>
            <a:off x="4920907" y="4238621"/>
            <a:ext cx="554640" cy="716142"/>
          </a:xfrm>
          <a:prstGeom prst="rect">
            <a:avLst/>
          </a:prstGeom>
          <a:ln w="12700">
            <a:miter lim="400000"/>
          </a:ln>
        </p:spPr>
      </p:pic>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05978"/>
            <a:ext cx="8229600" cy="9941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2800" u="none">
          <a:solidFill>
            <a:schemeClr val="accent5"/>
          </a:solidFill>
          <a:uFillTx/>
          <a:latin typeface="Black Han Sans"/>
          <a:ea typeface="Black Han Sans"/>
          <a:cs typeface="Black Han Sans"/>
          <a:sym typeface="Black Han Sans"/>
        </a:defRPr>
      </a:lvl1pPr>
      <a:lvl2pPr marL="0" marR="0" indent="0" algn="l" defTabSz="914400" rtl="0" latinLnBrk="0">
        <a:lnSpc>
          <a:spcPct val="100000"/>
        </a:lnSpc>
        <a:spcBef>
          <a:spcPts val="0"/>
        </a:spcBef>
        <a:spcAft>
          <a:spcPts val="0"/>
        </a:spcAft>
        <a:buClrTx/>
        <a:buSzTx/>
        <a:buFontTx/>
        <a:buNone/>
        <a:tabLst/>
        <a:defRPr b="1" baseline="0" cap="none" i="0" spc="0" strike="noStrike" sz="2800" u="none">
          <a:solidFill>
            <a:schemeClr val="accent5"/>
          </a:solidFill>
          <a:uFillTx/>
          <a:latin typeface="Black Han Sans"/>
          <a:ea typeface="Black Han Sans"/>
          <a:cs typeface="Black Han Sans"/>
          <a:sym typeface="Black Han Sans"/>
        </a:defRPr>
      </a:lvl2pPr>
      <a:lvl3pPr marL="0" marR="0" indent="0" algn="l" defTabSz="914400" rtl="0" latinLnBrk="0">
        <a:lnSpc>
          <a:spcPct val="100000"/>
        </a:lnSpc>
        <a:spcBef>
          <a:spcPts val="0"/>
        </a:spcBef>
        <a:spcAft>
          <a:spcPts val="0"/>
        </a:spcAft>
        <a:buClrTx/>
        <a:buSzTx/>
        <a:buFontTx/>
        <a:buNone/>
        <a:tabLst/>
        <a:defRPr b="1" baseline="0" cap="none" i="0" spc="0" strike="noStrike" sz="2800" u="none">
          <a:solidFill>
            <a:schemeClr val="accent5"/>
          </a:solidFill>
          <a:uFillTx/>
          <a:latin typeface="Black Han Sans"/>
          <a:ea typeface="Black Han Sans"/>
          <a:cs typeface="Black Han Sans"/>
          <a:sym typeface="Black Han Sans"/>
        </a:defRPr>
      </a:lvl3pPr>
      <a:lvl4pPr marL="0" marR="0" indent="0" algn="l" defTabSz="914400" rtl="0" latinLnBrk="0">
        <a:lnSpc>
          <a:spcPct val="100000"/>
        </a:lnSpc>
        <a:spcBef>
          <a:spcPts val="0"/>
        </a:spcBef>
        <a:spcAft>
          <a:spcPts val="0"/>
        </a:spcAft>
        <a:buClrTx/>
        <a:buSzTx/>
        <a:buFontTx/>
        <a:buNone/>
        <a:tabLst/>
        <a:defRPr b="1" baseline="0" cap="none" i="0" spc="0" strike="noStrike" sz="2800" u="none">
          <a:solidFill>
            <a:schemeClr val="accent5"/>
          </a:solidFill>
          <a:uFillTx/>
          <a:latin typeface="Black Han Sans"/>
          <a:ea typeface="Black Han Sans"/>
          <a:cs typeface="Black Han Sans"/>
          <a:sym typeface="Black Han Sans"/>
        </a:defRPr>
      </a:lvl4pPr>
      <a:lvl5pPr marL="0" marR="0" indent="0" algn="l" defTabSz="914400" rtl="0" latinLnBrk="0">
        <a:lnSpc>
          <a:spcPct val="100000"/>
        </a:lnSpc>
        <a:spcBef>
          <a:spcPts val="0"/>
        </a:spcBef>
        <a:spcAft>
          <a:spcPts val="0"/>
        </a:spcAft>
        <a:buClrTx/>
        <a:buSzTx/>
        <a:buFontTx/>
        <a:buNone/>
        <a:tabLst/>
        <a:defRPr b="1" baseline="0" cap="none" i="0" spc="0" strike="noStrike" sz="2800" u="none">
          <a:solidFill>
            <a:schemeClr val="accent5"/>
          </a:solidFill>
          <a:uFillTx/>
          <a:latin typeface="Black Han Sans"/>
          <a:ea typeface="Black Han Sans"/>
          <a:cs typeface="Black Han Sans"/>
          <a:sym typeface="Black Han Sans"/>
        </a:defRPr>
      </a:lvl5pPr>
      <a:lvl6pPr marL="0" marR="0" indent="0" algn="l" defTabSz="914400" rtl="0" latinLnBrk="0">
        <a:lnSpc>
          <a:spcPct val="100000"/>
        </a:lnSpc>
        <a:spcBef>
          <a:spcPts val="0"/>
        </a:spcBef>
        <a:spcAft>
          <a:spcPts val="0"/>
        </a:spcAft>
        <a:buClrTx/>
        <a:buSzTx/>
        <a:buFontTx/>
        <a:buNone/>
        <a:tabLst/>
        <a:defRPr b="1" baseline="0" cap="none" i="0" spc="0" strike="noStrike" sz="2800" u="none">
          <a:solidFill>
            <a:schemeClr val="accent5"/>
          </a:solidFill>
          <a:uFillTx/>
          <a:latin typeface="Black Han Sans"/>
          <a:ea typeface="Black Han Sans"/>
          <a:cs typeface="Black Han Sans"/>
          <a:sym typeface="Black Han Sans"/>
        </a:defRPr>
      </a:lvl6pPr>
      <a:lvl7pPr marL="0" marR="0" indent="0" algn="l" defTabSz="914400" rtl="0" latinLnBrk="0">
        <a:lnSpc>
          <a:spcPct val="100000"/>
        </a:lnSpc>
        <a:spcBef>
          <a:spcPts val="0"/>
        </a:spcBef>
        <a:spcAft>
          <a:spcPts val="0"/>
        </a:spcAft>
        <a:buClrTx/>
        <a:buSzTx/>
        <a:buFontTx/>
        <a:buNone/>
        <a:tabLst/>
        <a:defRPr b="1" baseline="0" cap="none" i="0" spc="0" strike="noStrike" sz="2800" u="none">
          <a:solidFill>
            <a:schemeClr val="accent5"/>
          </a:solidFill>
          <a:uFillTx/>
          <a:latin typeface="Black Han Sans"/>
          <a:ea typeface="Black Han Sans"/>
          <a:cs typeface="Black Han Sans"/>
          <a:sym typeface="Black Han Sans"/>
        </a:defRPr>
      </a:lvl7pPr>
      <a:lvl8pPr marL="0" marR="0" indent="0" algn="l" defTabSz="914400" rtl="0" latinLnBrk="0">
        <a:lnSpc>
          <a:spcPct val="100000"/>
        </a:lnSpc>
        <a:spcBef>
          <a:spcPts val="0"/>
        </a:spcBef>
        <a:spcAft>
          <a:spcPts val="0"/>
        </a:spcAft>
        <a:buClrTx/>
        <a:buSzTx/>
        <a:buFontTx/>
        <a:buNone/>
        <a:tabLst/>
        <a:defRPr b="1" baseline="0" cap="none" i="0" spc="0" strike="noStrike" sz="2800" u="none">
          <a:solidFill>
            <a:schemeClr val="accent5"/>
          </a:solidFill>
          <a:uFillTx/>
          <a:latin typeface="Black Han Sans"/>
          <a:ea typeface="Black Han Sans"/>
          <a:cs typeface="Black Han Sans"/>
          <a:sym typeface="Black Han Sans"/>
        </a:defRPr>
      </a:lvl8pPr>
      <a:lvl9pPr marL="0" marR="0" indent="0" algn="l" defTabSz="914400" rtl="0" latinLnBrk="0">
        <a:lnSpc>
          <a:spcPct val="100000"/>
        </a:lnSpc>
        <a:spcBef>
          <a:spcPts val="0"/>
        </a:spcBef>
        <a:spcAft>
          <a:spcPts val="0"/>
        </a:spcAft>
        <a:buClrTx/>
        <a:buSzTx/>
        <a:buFontTx/>
        <a:buNone/>
        <a:tabLst/>
        <a:defRPr b="1" baseline="0" cap="none" i="0" spc="0" strike="noStrike" sz="2800" u="none">
          <a:solidFill>
            <a:schemeClr val="accent5"/>
          </a:solidFill>
          <a:uFillTx/>
          <a:latin typeface="Black Han Sans"/>
          <a:ea typeface="Black Han Sans"/>
          <a:cs typeface="Black Han Sans"/>
          <a:sym typeface="Black Han Sans"/>
        </a:defRPr>
      </a:lvl9pPr>
    </p:titleStyle>
    <p:bodyStyle>
      <a:lvl1pPr marL="457200" marR="0" indent="-317500" algn="l" defTabSz="914400" rtl="0" latinLnBrk="0">
        <a:lnSpc>
          <a:spcPct val="115000"/>
        </a:lnSpc>
        <a:spcBef>
          <a:spcPts val="0"/>
        </a:spcBef>
        <a:spcAft>
          <a:spcPts val="0"/>
        </a:spcAft>
        <a:buClr>
          <a:schemeClr val="accent5"/>
        </a:buClr>
        <a:buSzPts val="1400"/>
        <a:buFont typeface="Open Sans Light"/>
        <a:buChar char="●"/>
        <a:tabLst/>
        <a:defRPr b="0" baseline="0" cap="none" i="0" spc="0" strike="noStrike" sz="1400" u="none">
          <a:solidFill>
            <a:schemeClr val="accent5"/>
          </a:solidFill>
          <a:uFillTx/>
          <a:latin typeface="Open Sans Light"/>
          <a:ea typeface="Open Sans Light"/>
          <a:cs typeface="Open Sans Light"/>
          <a:sym typeface="Open Sans Light"/>
        </a:defRPr>
      </a:lvl1pPr>
      <a:lvl2pPr marL="914400" marR="0" indent="-317500" algn="l" defTabSz="914400" rtl="0" latinLnBrk="0">
        <a:lnSpc>
          <a:spcPct val="115000"/>
        </a:lnSpc>
        <a:spcBef>
          <a:spcPts val="0"/>
        </a:spcBef>
        <a:spcAft>
          <a:spcPts val="0"/>
        </a:spcAft>
        <a:buClr>
          <a:schemeClr val="accent5"/>
        </a:buClr>
        <a:buSzPts val="1400"/>
        <a:buFont typeface="Open Sans Light"/>
        <a:buChar char="○"/>
        <a:tabLst/>
        <a:defRPr b="0" baseline="0" cap="none" i="0" spc="0" strike="noStrike" sz="1400" u="none">
          <a:solidFill>
            <a:schemeClr val="accent5"/>
          </a:solidFill>
          <a:uFillTx/>
          <a:latin typeface="Open Sans Light"/>
          <a:ea typeface="Open Sans Light"/>
          <a:cs typeface="Open Sans Light"/>
          <a:sym typeface="Open Sans Light"/>
        </a:defRPr>
      </a:lvl2pPr>
      <a:lvl3pPr marL="1371600" marR="0" indent="-317500" algn="l" defTabSz="914400" rtl="0" latinLnBrk="0">
        <a:lnSpc>
          <a:spcPct val="115000"/>
        </a:lnSpc>
        <a:spcBef>
          <a:spcPts val="0"/>
        </a:spcBef>
        <a:spcAft>
          <a:spcPts val="0"/>
        </a:spcAft>
        <a:buClr>
          <a:schemeClr val="accent5"/>
        </a:buClr>
        <a:buSzPts val="1400"/>
        <a:buFont typeface="Open Sans Light"/>
        <a:buChar char="■"/>
        <a:tabLst/>
        <a:defRPr b="0" baseline="0" cap="none" i="0" spc="0" strike="noStrike" sz="1400" u="none">
          <a:solidFill>
            <a:schemeClr val="accent5"/>
          </a:solidFill>
          <a:uFillTx/>
          <a:latin typeface="Open Sans Light"/>
          <a:ea typeface="Open Sans Light"/>
          <a:cs typeface="Open Sans Light"/>
          <a:sym typeface="Open Sans Light"/>
        </a:defRPr>
      </a:lvl3pPr>
      <a:lvl4pPr marL="1828800" marR="0" indent="-317500" algn="l" defTabSz="914400" rtl="0" latinLnBrk="0">
        <a:lnSpc>
          <a:spcPct val="115000"/>
        </a:lnSpc>
        <a:spcBef>
          <a:spcPts val="0"/>
        </a:spcBef>
        <a:spcAft>
          <a:spcPts val="0"/>
        </a:spcAft>
        <a:buClr>
          <a:schemeClr val="accent5"/>
        </a:buClr>
        <a:buSzPts val="1400"/>
        <a:buFont typeface="Open Sans Light"/>
        <a:buChar char="●"/>
        <a:tabLst/>
        <a:defRPr b="0" baseline="0" cap="none" i="0" spc="0" strike="noStrike" sz="1400" u="none">
          <a:solidFill>
            <a:schemeClr val="accent5"/>
          </a:solidFill>
          <a:uFillTx/>
          <a:latin typeface="Open Sans Light"/>
          <a:ea typeface="Open Sans Light"/>
          <a:cs typeface="Open Sans Light"/>
          <a:sym typeface="Open Sans Light"/>
        </a:defRPr>
      </a:lvl4pPr>
      <a:lvl5pPr marL="2286000" marR="0" indent="-317500" algn="l" defTabSz="914400" rtl="0" latinLnBrk="0">
        <a:lnSpc>
          <a:spcPct val="115000"/>
        </a:lnSpc>
        <a:spcBef>
          <a:spcPts val="0"/>
        </a:spcBef>
        <a:spcAft>
          <a:spcPts val="0"/>
        </a:spcAft>
        <a:buClr>
          <a:schemeClr val="accent5"/>
        </a:buClr>
        <a:buSzPts val="1400"/>
        <a:buFont typeface="Open Sans Light"/>
        <a:buChar char="○"/>
        <a:tabLst/>
        <a:defRPr b="0" baseline="0" cap="none" i="0" spc="0" strike="noStrike" sz="1400" u="none">
          <a:solidFill>
            <a:schemeClr val="accent5"/>
          </a:solidFill>
          <a:uFillTx/>
          <a:latin typeface="Open Sans Light"/>
          <a:ea typeface="Open Sans Light"/>
          <a:cs typeface="Open Sans Light"/>
          <a:sym typeface="Open Sans Light"/>
        </a:defRPr>
      </a:lvl5pPr>
      <a:lvl6pPr marL="2743200" marR="0" indent="-317500" algn="l" defTabSz="914400" rtl="0" latinLnBrk="0">
        <a:lnSpc>
          <a:spcPct val="115000"/>
        </a:lnSpc>
        <a:spcBef>
          <a:spcPts val="0"/>
        </a:spcBef>
        <a:spcAft>
          <a:spcPts val="0"/>
        </a:spcAft>
        <a:buClr>
          <a:schemeClr val="accent5"/>
        </a:buClr>
        <a:buSzPts val="1400"/>
        <a:buFont typeface="Open Sans Light"/>
        <a:buChar char="■"/>
        <a:tabLst/>
        <a:defRPr b="0" baseline="0" cap="none" i="0" spc="0" strike="noStrike" sz="1400" u="none">
          <a:solidFill>
            <a:schemeClr val="accent5"/>
          </a:solidFill>
          <a:uFillTx/>
          <a:latin typeface="Open Sans Light"/>
          <a:ea typeface="Open Sans Light"/>
          <a:cs typeface="Open Sans Light"/>
          <a:sym typeface="Open Sans Light"/>
        </a:defRPr>
      </a:lvl6pPr>
      <a:lvl7pPr marL="3200400" marR="0" indent="-317500" algn="l" defTabSz="914400" rtl="0" latinLnBrk="0">
        <a:lnSpc>
          <a:spcPct val="115000"/>
        </a:lnSpc>
        <a:spcBef>
          <a:spcPts val="0"/>
        </a:spcBef>
        <a:spcAft>
          <a:spcPts val="0"/>
        </a:spcAft>
        <a:buClr>
          <a:schemeClr val="accent5"/>
        </a:buClr>
        <a:buSzPts val="1400"/>
        <a:buFont typeface="Open Sans Light"/>
        <a:buChar char="●"/>
        <a:tabLst/>
        <a:defRPr b="0" baseline="0" cap="none" i="0" spc="0" strike="noStrike" sz="1400" u="none">
          <a:solidFill>
            <a:schemeClr val="accent5"/>
          </a:solidFill>
          <a:uFillTx/>
          <a:latin typeface="Open Sans Light"/>
          <a:ea typeface="Open Sans Light"/>
          <a:cs typeface="Open Sans Light"/>
          <a:sym typeface="Open Sans Light"/>
        </a:defRPr>
      </a:lvl7pPr>
      <a:lvl8pPr marL="3657600" marR="0" indent="-317500" algn="l" defTabSz="914400" rtl="0" latinLnBrk="0">
        <a:lnSpc>
          <a:spcPct val="115000"/>
        </a:lnSpc>
        <a:spcBef>
          <a:spcPts val="0"/>
        </a:spcBef>
        <a:spcAft>
          <a:spcPts val="0"/>
        </a:spcAft>
        <a:buClr>
          <a:schemeClr val="accent5"/>
        </a:buClr>
        <a:buSzPts val="1400"/>
        <a:buFont typeface="Open Sans Light"/>
        <a:buChar char="○"/>
        <a:tabLst/>
        <a:defRPr b="0" baseline="0" cap="none" i="0" spc="0" strike="noStrike" sz="1400" u="none">
          <a:solidFill>
            <a:schemeClr val="accent5"/>
          </a:solidFill>
          <a:uFillTx/>
          <a:latin typeface="Open Sans Light"/>
          <a:ea typeface="Open Sans Light"/>
          <a:cs typeface="Open Sans Light"/>
          <a:sym typeface="Open Sans Light"/>
        </a:defRPr>
      </a:lvl8pPr>
      <a:lvl9pPr marL="4114800" marR="0" indent="-317500" algn="l" defTabSz="914400" rtl="0" latinLnBrk="0">
        <a:lnSpc>
          <a:spcPct val="115000"/>
        </a:lnSpc>
        <a:spcBef>
          <a:spcPts val="0"/>
        </a:spcBef>
        <a:spcAft>
          <a:spcPts val="0"/>
        </a:spcAft>
        <a:buClr>
          <a:schemeClr val="accent5"/>
        </a:buClr>
        <a:buSzPts val="1400"/>
        <a:buFont typeface="Open Sans Light"/>
        <a:buChar char="■"/>
        <a:tabLst/>
        <a:defRPr b="0" baseline="0" cap="none" i="0" spc="0" strike="noStrike" sz="1400" u="none">
          <a:solidFill>
            <a:schemeClr val="accent5"/>
          </a:solidFill>
          <a:uFillTx/>
          <a:latin typeface="Open Sans Light"/>
          <a:ea typeface="Open Sans Light"/>
          <a:cs typeface="Open Sans Light"/>
          <a:sym typeface="Open Sans Ligh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8288B"/>
        </a:solidFill>
      </p:bgPr>
    </p:bg>
    <p:spTree>
      <p:nvGrpSpPr>
        <p:cNvPr id="1" name=""/>
        <p:cNvGrpSpPr/>
        <p:nvPr/>
      </p:nvGrpSpPr>
      <p:grpSpPr>
        <a:xfrm>
          <a:off x="0" y="0"/>
          <a:ext cx="0" cy="0"/>
          <a:chOff x="0" y="0"/>
          <a:chExt cx="0" cy="0"/>
        </a:xfrm>
      </p:grpSpPr>
      <p:grpSp>
        <p:nvGrpSpPr>
          <p:cNvPr id="101" name="Google Shape;163;p18"/>
          <p:cNvGrpSpPr/>
          <p:nvPr/>
        </p:nvGrpSpPr>
        <p:grpSpPr>
          <a:xfrm>
            <a:off x="919285" y="3350788"/>
            <a:ext cx="4348481" cy="704101"/>
            <a:chOff x="0" y="0"/>
            <a:chExt cx="4348479" cy="704099"/>
          </a:xfrm>
        </p:grpSpPr>
        <p:sp>
          <p:nvSpPr>
            <p:cNvPr id="99" name="Rectangle"/>
            <p:cNvSpPr/>
            <p:nvPr/>
          </p:nvSpPr>
          <p:spPr>
            <a:xfrm>
              <a:off x="-1" y="0"/>
              <a:ext cx="4348481" cy="704100"/>
            </a:xfrm>
            <a:prstGeom prst="rect">
              <a:avLst/>
            </a:prstGeom>
            <a:solidFill>
              <a:srgbClr val="F8BF3E"/>
            </a:solidFill>
            <a:ln w="12700" cap="flat">
              <a:noFill/>
              <a:miter lim="400000"/>
            </a:ln>
            <a:effectLst/>
          </p:spPr>
          <p:txBody>
            <a:bodyPr wrap="square" lIns="45719" tIns="45719" rIns="45719" bIns="45719" numCol="1" anchor="ctr">
              <a:noAutofit/>
            </a:bodyPr>
            <a:lstStyle/>
            <a:p>
              <a:pPr algn="ctr">
                <a:defRPr>
                  <a:latin typeface="Arial Black"/>
                  <a:ea typeface="Arial Black"/>
                  <a:cs typeface="Arial Black"/>
                  <a:sym typeface="Arial Black"/>
                </a:defRPr>
              </a:pPr>
            </a:p>
          </p:txBody>
        </p:sp>
        <p:sp>
          <p:nvSpPr>
            <p:cNvPr id="100" name="Student Report Template"/>
            <p:cNvSpPr txBox="1"/>
            <p:nvPr/>
          </p:nvSpPr>
          <p:spPr>
            <a:xfrm>
              <a:off x="-1" y="63774"/>
              <a:ext cx="4348481" cy="5765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2200">
                  <a:solidFill>
                    <a:srgbClr val="000000"/>
                  </a:solidFill>
                  <a:latin typeface="Arial Black"/>
                  <a:ea typeface="Arial Black"/>
                  <a:cs typeface="Arial Black"/>
                  <a:sym typeface="Arial Black"/>
                </a:defRPr>
              </a:lvl1pPr>
            </a:lstStyle>
            <a:p>
              <a:pPr/>
              <a:r>
                <a:t>Student Report Template</a:t>
              </a:r>
            </a:p>
          </p:txBody>
        </p:sp>
      </p:grpSp>
      <p:pic>
        <p:nvPicPr>
          <p:cNvPr id="102" name="Image" descr="Image"/>
          <p:cNvPicPr>
            <a:picLocks noChangeAspect="1"/>
          </p:cNvPicPr>
          <p:nvPr/>
        </p:nvPicPr>
        <p:blipFill>
          <a:blip r:embed="rId3">
            <a:extLst/>
          </a:blip>
          <a:stretch>
            <a:fillRect/>
          </a:stretch>
        </p:blipFill>
        <p:spPr>
          <a:xfrm>
            <a:off x="6148409" y="-297749"/>
            <a:ext cx="3644843" cy="5738998"/>
          </a:xfrm>
          <a:prstGeom prst="rect">
            <a:avLst/>
          </a:prstGeom>
          <a:ln w="12700">
            <a:miter lim="400000"/>
          </a:ln>
        </p:spPr>
      </p:pic>
      <p:sp>
        <p:nvSpPr>
          <p:cNvPr id="103" name="The History…"/>
          <p:cNvSpPr txBox="1"/>
          <p:nvPr/>
        </p:nvSpPr>
        <p:spPr>
          <a:xfrm>
            <a:off x="897555" y="1088612"/>
            <a:ext cx="4391941" cy="186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5000">
                <a:solidFill>
                  <a:srgbClr val="FFFFFF"/>
                </a:solidFill>
                <a:latin typeface="Arial Black"/>
                <a:ea typeface="Arial Black"/>
                <a:cs typeface="Arial Black"/>
                <a:sym typeface="Arial Black"/>
              </a:defRPr>
            </a:pPr>
            <a:r>
              <a:t>The History</a:t>
            </a:r>
          </a:p>
          <a:p>
            <a:pPr algn="ctr">
              <a:defRPr sz="5000">
                <a:solidFill>
                  <a:srgbClr val="FFFFFF"/>
                </a:solidFill>
                <a:latin typeface="Arial Black"/>
                <a:ea typeface="Arial Black"/>
                <a:cs typeface="Arial Black"/>
                <a:sym typeface="Arial Black"/>
              </a:defRPr>
            </a:pPr>
            <a:r>
              <a:t>of Recycling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Add in Statistics"/>
          <p:cNvSpPr txBox="1"/>
          <p:nvPr>
            <p:ph type="title" idx="4294967295"/>
          </p:nvPr>
        </p:nvSpPr>
        <p:spPr>
          <a:xfrm>
            <a:off x="696310" y="504635"/>
            <a:ext cx="5154038" cy="890254"/>
          </a:xfrm>
          <a:prstGeom prst="rect">
            <a:avLst/>
          </a:prstGeom>
        </p:spPr>
        <p:txBody>
          <a:bodyPr>
            <a:normAutofit fontScale="100000" lnSpcReduction="0"/>
          </a:bodyPr>
          <a:lstStyle>
            <a:lvl1pPr algn="ctr">
              <a:defRPr b="0" sz="3600">
                <a:solidFill>
                  <a:srgbClr val="000000"/>
                </a:solidFill>
                <a:latin typeface="Arial Black"/>
                <a:ea typeface="Arial Black"/>
                <a:cs typeface="Arial Black"/>
                <a:sym typeface="Arial Black"/>
              </a:defRPr>
            </a:lvl1pPr>
          </a:lstStyle>
          <a:p>
            <a:pPr/>
            <a:r>
              <a:t>Add in Statistics</a:t>
            </a:r>
          </a:p>
        </p:txBody>
      </p:sp>
      <p:sp>
        <p:nvSpPr>
          <p:cNvPr id="188" name="You’ll add in your statistic in here.…"/>
          <p:cNvSpPr txBox="1"/>
          <p:nvPr>
            <p:ph type="body" sz="quarter" idx="4294967295"/>
          </p:nvPr>
        </p:nvSpPr>
        <p:spPr>
          <a:xfrm>
            <a:off x="1545179" y="1566300"/>
            <a:ext cx="3456301" cy="2010900"/>
          </a:xfrm>
          <a:prstGeom prst="rect">
            <a:avLst/>
          </a:prstGeom>
        </p:spPr>
        <p:txBody>
          <a:bodyPr>
            <a:normAutofit fontScale="100000" lnSpcReduction="0"/>
          </a:bodyPr>
          <a:lstStyle/>
          <a:p>
            <a:pPr marL="0" indent="0" algn="ctr">
              <a:buSzTx/>
              <a:buNone/>
              <a:defRPr>
                <a:solidFill>
                  <a:srgbClr val="000000"/>
                </a:solidFill>
                <a:latin typeface="+mn-lt"/>
                <a:ea typeface="+mn-ea"/>
                <a:cs typeface="+mn-cs"/>
                <a:sym typeface="Arial"/>
              </a:defRPr>
            </a:pPr>
            <a:r>
              <a:t>You’ll add in your statistic in here.</a:t>
            </a:r>
          </a:p>
          <a:p>
            <a:pPr marL="0" indent="0" algn="ctr">
              <a:spcBef>
                <a:spcPts val="1600"/>
              </a:spcBef>
              <a:buSzTx/>
              <a:buNone/>
              <a:defRPr>
                <a:solidFill>
                  <a:srgbClr val="000000"/>
                </a:solidFill>
                <a:latin typeface="+mn-lt"/>
                <a:ea typeface="+mn-ea"/>
                <a:cs typeface="+mn-cs"/>
                <a:sym typeface="Arial"/>
              </a:defRPr>
            </a:pPr>
            <a:r>
              <a:t>Using numbers reinforces your point.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07" name="Google Shape;179;p20"/>
          <p:cNvSpPr txBox="1"/>
          <p:nvPr>
            <p:ph type="title"/>
          </p:nvPr>
        </p:nvSpPr>
        <p:spPr>
          <a:xfrm>
            <a:off x="652674" y="507474"/>
            <a:ext cx="4603826" cy="1536302"/>
          </a:xfrm>
          <a:prstGeom prst="rect">
            <a:avLst/>
          </a:prstGeom>
        </p:spPr>
        <p:txBody>
          <a:bodyPr/>
          <a:lstStyle/>
          <a:p>
            <a:pPr defTabSz="905255">
              <a:defRPr b="0" sz="3762">
                <a:solidFill>
                  <a:srgbClr val="000000"/>
                </a:solidFill>
                <a:latin typeface="Arial Black"/>
                <a:ea typeface="Arial Black"/>
                <a:cs typeface="Arial Black"/>
                <a:sym typeface="Arial Black"/>
              </a:defRPr>
            </a:pPr>
            <a:r>
              <a:t>Presentation </a:t>
            </a:r>
          </a:p>
          <a:p>
            <a:pPr defTabSz="905255">
              <a:defRPr b="0" sz="3762">
                <a:solidFill>
                  <a:srgbClr val="000000"/>
                </a:solidFill>
                <a:latin typeface="Arial Black"/>
                <a:ea typeface="Arial Black"/>
                <a:cs typeface="Arial Black"/>
                <a:sym typeface="Arial Black"/>
              </a:defRPr>
            </a:pPr>
            <a:r>
              <a:t>Title Goes Here</a:t>
            </a:r>
          </a:p>
        </p:txBody>
      </p:sp>
      <p:sp>
        <p:nvSpPr>
          <p:cNvPr id="108" name="Google Shape;180;p20"/>
          <p:cNvSpPr txBox="1"/>
          <p:nvPr>
            <p:ph type="body" sz="quarter" idx="1"/>
          </p:nvPr>
        </p:nvSpPr>
        <p:spPr>
          <a:xfrm>
            <a:off x="652674" y="2311449"/>
            <a:ext cx="4170302" cy="1427102"/>
          </a:xfrm>
          <a:prstGeom prst="rect">
            <a:avLst/>
          </a:prstGeom>
        </p:spPr>
        <p:txBody>
          <a:bodyPr/>
          <a:lstStyle>
            <a:lvl1pPr marL="0" indent="0">
              <a:spcBef>
                <a:spcPts val="1600"/>
              </a:spcBef>
              <a:defRPr sz="2400">
                <a:solidFill>
                  <a:srgbClr val="000000"/>
                </a:solidFill>
                <a:latin typeface="+mn-lt"/>
                <a:ea typeface="+mn-ea"/>
                <a:cs typeface="+mn-cs"/>
                <a:sym typeface="Arial"/>
              </a:defRPr>
            </a:lvl1pPr>
          </a:lstStyle>
          <a:p>
            <a:pPr/>
            <a:r>
              <a:t>Optional subtitle goes here or your name goes here.</a:t>
            </a:r>
          </a:p>
        </p:txBody>
      </p:sp>
      <p:pic>
        <p:nvPicPr>
          <p:cNvPr id="109" name="17_Scene10_RecyclingVideo_v1.ai" descr="17_Scene10_RecyclingVideo_v1.ai"/>
          <p:cNvPicPr>
            <a:picLocks noChangeAspect="1"/>
          </p:cNvPicPr>
          <p:nvPr/>
        </p:nvPicPr>
        <p:blipFill>
          <a:blip r:embed="rId3">
            <a:extLst/>
          </a:blip>
          <a:stretch>
            <a:fillRect/>
          </a:stretch>
        </p:blipFill>
        <p:spPr>
          <a:xfrm>
            <a:off x="5243429" y="646213"/>
            <a:ext cx="3480674" cy="38510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push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Google Shape;219;p21"/>
          <p:cNvSpPr txBox="1"/>
          <p:nvPr>
            <p:ph type="body" sz="quarter" idx="4294967295"/>
          </p:nvPr>
        </p:nvSpPr>
        <p:spPr>
          <a:xfrm>
            <a:off x="487781" y="1953136"/>
            <a:ext cx="4787401" cy="1937101"/>
          </a:xfrm>
          <a:prstGeom prst="rect">
            <a:avLst/>
          </a:prstGeom>
        </p:spPr>
        <p:txBody>
          <a:bodyPr>
            <a:normAutofit fontScale="100000" lnSpcReduction="0"/>
          </a:bodyPr>
          <a:lstStyle/>
          <a:p>
            <a:pPr marL="0" indent="0">
              <a:buSzTx/>
              <a:buNone/>
              <a:defRPr sz="1800">
                <a:solidFill>
                  <a:srgbClr val="000000"/>
                </a:solidFill>
                <a:latin typeface="+mn-lt"/>
                <a:ea typeface="+mn-ea"/>
                <a:cs typeface="+mn-cs"/>
                <a:sym typeface="Arial"/>
              </a:defRPr>
            </a:pPr>
            <a:r>
              <a:t>State your main idea here. </a:t>
            </a:r>
          </a:p>
          <a:p>
            <a:pPr marL="0" indent="0">
              <a:spcBef>
                <a:spcPts val="1600"/>
              </a:spcBef>
              <a:buSzTx/>
              <a:buNone/>
              <a:defRPr sz="1800">
                <a:solidFill>
                  <a:srgbClr val="000000"/>
                </a:solidFill>
                <a:latin typeface="+mn-lt"/>
                <a:ea typeface="+mn-ea"/>
                <a:cs typeface="+mn-cs"/>
                <a:sym typeface="Arial"/>
              </a:defRPr>
            </a:pPr>
            <a:r>
              <a:t>Example: “Recycling trucks have had a heavy impact on the environment since the 1970s.”</a:t>
            </a:r>
          </a:p>
        </p:txBody>
      </p:sp>
      <p:sp>
        <p:nvSpPr>
          <p:cNvPr id="114" name="Google Shape;221;p21"/>
          <p:cNvSpPr/>
          <p:nvPr/>
        </p:nvSpPr>
        <p:spPr>
          <a:xfrm>
            <a:off x="5586656" y="455831"/>
            <a:ext cx="3064801" cy="4272601"/>
          </a:xfrm>
          <a:prstGeom prst="rect">
            <a:avLst/>
          </a:prstGeom>
          <a:solidFill>
            <a:srgbClr val="F3F3F3"/>
          </a:solidFill>
          <a:ln>
            <a:solidFill>
              <a:srgbClr val="9FEAFF"/>
            </a:solidFill>
          </a:ln>
        </p:spPr>
        <p:txBody>
          <a:bodyPr lIns="45719" rIns="45719" anchor="ctr"/>
          <a:lstStyle/>
          <a:p>
            <a:pPr>
              <a:defRPr>
                <a:solidFill>
                  <a:srgbClr val="000000"/>
                </a:solidFill>
              </a:defRPr>
            </a:pPr>
          </a:p>
        </p:txBody>
      </p:sp>
      <p:sp>
        <p:nvSpPr>
          <p:cNvPr id="115" name="Google Shape;222;p21"/>
          <p:cNvSpPr txBox="1"/>
          <p:nvPr/>
        </p:nvSpPr>
        <p:spPr>
          <a:xfrm>
            <a:off x="6007599" y="3839100"/>
            <a:ext cx="2552701" cy="8031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defTabSz="813816">
              <a:lnSpc>
                <a:spcPct val="115000"/>
              </a:lnSpc>
              <a:spcBef>
                <a:spcPts val="1400"/>
              </a:spcBef>
              <a:defRPr sz="1068">
                <a:latin typeface="Open Sans Light"/>
                <a:ea typeface="Open Sans Light"/>
                <a:cs typeface="Open Sans Light"/>
                <a:sym typeface="Open Sans Light"/>
              </a:defRPr>
            </a:lvl1pPr>
          </a:lstStyle>
          <a:p>
            <a:pPr/>
            <a:r>
              <a:t>Add your image to the gray box. This image should relate to your topic. Delete this note.</a:t>
            </a:r>
          </a:p>
        </p:txBody>
      </p:sp>
      <p:sp>
        <p:nvSpPr>
          <p:cNvPr id="116" name="Google Shape;220;p21"/>
          <p:cNvSpPr txBox="1"/>
          <p:nvPr>
            <p:ph type="title" idx="4294967295"/>
          </p:nvPr>
        </p:nvSpPr>
        <p:spPr>
          <a:xfrm>
            <a:off x="487781" y="410306"/>
            <a:ext cx="4787401" cy="1536301"/>
          </a:xfrm>
          <a:prstGeom prst="rect">
            <a:avLst/>
          </a:prstGeom>
        </p:spPr>
        <p:txBody>
          <a:bodyPr anchor="ctr">
            <a:normAutofit fontScale="100000" lnSpcReduction="0"/>
          </a:bodyPr>
          <a:lstStyle>
            <a:lvl1pPr defTabSz="886968">
              <a:defRPr b="0" sz="3686">
                <a:solidFill>
                  <a:srgbClr val="000000"/>
                </a:solidFill>
                <a:latin typeface="Arial Black"/>
                <a:ea typeface="Arial Black"/>
                <a:cs typeface="Arial Black"/>
                <a:sym typeface="Arial Black"/>
              </a:defRPr>
            </a:lvl1pPr>
          </a:lstStyle>
          <a:p>
            <a:pPr/>
            <a:r>
              <a:t>This is Your Introduction Slide</a:t>
            </a:r>
          </a:p>
        </p:txBody>
      </p:sp>
    </p:spTree>
  </p:cSld>
  <p:clrMapOvr>
    <a:masterClrMapping/>
  </p:clrMapOvr>
  <mc:AlternateContent xmlns:mc="http://schemas.openxmlformats.org/markup-compatibility/2006">
    <mc:Choice xmlns:p14="http://schemas.microsoft.com/office/powerpoint/2010/main" Requires="p14">
      <p:transition spd="slow" advClick="1" p14:dur="1200">
        <p:push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3" name="Group"/>
          <p:cNvGrpSpPr/>
          <p:nvPr/>
        </p:nvGrpSpPr>
        <p:grpSpPr>
          <a:xfrm>
            <a:off x="6387974" y="2194101"/>
            <a:ext cx="421310" cy="77443"/>
            <a:chOff x="0" y="0"/>
            <a:chExt cx="421309" cy="77442"/>
          </a:xfrm>
        </p:grpSpPr>
        <p:sp>
          <p:nvSpPr>
            <p:cNvPr id="120" name="Google Shape;243;p22"/>
            <p:cNvSpPr/>
            <p:nvPr/>
          </p:nvSpPr>
          <p:spPr>
            <a:xfrm flipH="1">
              <a:off x="170623" y="0"/>
              <a:ext cx="74941"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sp>
          <p:nvSpPr>
            <p:cNvPr id="121" name="Google Shape;244;p22"/>
            <p:cNvSpPr/>
            <p:nvPr/>
          </p:nvSpPr>
          <p:spPr>
            <a:xfrm flipH="1">
              <a:off x="346368" y="0"/>
              <a:ext cx="74942"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sp>
          <p:nvSpPr>
            <p:cNvPr id="122" name="Google Shape;245;p22"/>
            <p:cNvSpPr/>
            <p:nvPr/>
          </p:nvSpPr>
          <p:spPr>
            <a:xfrm flipH="1">
              <a:off x="0" y="0"/>
              <a:ext cx="74941"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grpSp>
      <p:grpSp>
        <p:nvGrpSpPr>
          <p:cNvPr id="127" name="Group"/>
          <p:cNvGrpSpPr/>
          <p:nvPr/>
        </p:nvGrpSpPr>
        <p:grpSpPr>
          <a:xfrm>
            <a:off x="3803924" y="2194101"/>
            <a:ext cx="421310" cy="77443"/>
            <a:chOff x="0" y="0"/>
            <a:chExt cx="421309" cy="77442"/>
          </a:xfrm>
        </p:grpSpPr>
        <p:sp>
          <p:nvSpPr>
            <p:cNvPr id="124" name="Google Shape;243;p22"/>
            <p:cNvSpPr/>
            <p:nvPr/>
          </p:nvSpPr>
          <p:spPr>
            <a:xfrm flipH="1">
              <a:off x="170623" y="0"/>
              <a:ext cx="74941"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sp>
          <p:nvSpPr>
            <p:cNvPr id="125" name="Google Shape;244;p22"/>
            <p:cNvSpPr/>
            <p:nvPr/>
          </p:nvSpPr>
          <p:spPr>
            <a:xfrm flipH="1">
              <a:off x="346368" y="0"/>
              <a:ext cx="74942"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sp>
          <p:nvSpPr>
            <p:cNvPr id="126" name="Google Shape;245;p22"/>
            <p:cNvSpPr/>
            <p:nvPr/>
          </p:nvSpPr>
          <p:spPr>
            <a:xfrm flipH="1">
              <a:off x="0" y="0"/>
              <a:ext cx="74941"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grpSp>
      <p:sp>
        <p:nvSpPr>
          <p:cNvPr id="128" name="YOUR FIRST MAIN IDEA  GOES HERE"/>
          <p:cNvSpPr txBox="1"/>
          <p:nvPr>
            <p:ph type="title" idx="4294967295"/>
          </p:nvPr>
        </p:nvSpPr>
        <p:spPr>
          <a:xfrm>
            <a:off x="1122941" y="729250"/>
            <a:ext cx="7339201" cy="1271101"/>
          </a:xfrm>
          <a:prstGeom prst="rect">
            <a:avLst/>
          </a:prstGeom>
        </p:spPr>
        <p:txBody>
          <a:bodyPr>
            <a:normAutofit fontScale="100000" lnSpcReduction="0"/>
          </a:bodyPr>
          <a:lstStyle/>
          <a:p>
            <a:pPr defTabSz="768095">
              <a:defRPr b="0" sz="3024">
                <a:solidFill>
                  <a:srgbClr val="000000"/>
                </a:solidFill>
                <a:latin typeface="Arial Black"/>
                <a:ea typeface="Arial Black"/>
                <a:cs typeface="Arial Black"/>
                <a:sym typeface="Arial Black"/>
              </a:defRPr>
            </a:pPr>
            <a:r>
              <a:t>YOUR FIRST MAIN IDEA </a:t>
            </a:r>
            <a:br/>
            <a:r>
              <a:t>GOES HERE</a:t>
            </a:r>
          </a:p>
        </p:txBody>
      </p:sp>
      <p:sp>
        <p:nvSpPr>
          <p:cNvPr id="129" name="Include an interesting fact or detail related to this slide’s topic."/>
          <p:cNvSpPr txBox="1"/>
          <p:nvPr>
            <p:ph type="body" sz="quarter" idx="4294967295"/>
          </p:nvPr>
        </p:nvSpPr>
        <p:spPr>
          <a:xfrm>
            <a:off x="1122941" y="2751049"/>
            <a:ext cx="1813800" cy="1663201"/>
          </a:xfrm>
          <a:prstGeom prst="rect">
            <a:avLst/>
          </a:prstGeom>
        </p:spPr>
        <p:txBody>
          <a:bodyPr>
            <a:normAutofit fontScale="100000" lnSpcReduction="0"/>
          </a:bodyPr>
          <a:lstStyle>
            <a:lvl1pPr marL="0" indent="0">
              <a:lnSpc>
                <a:spcPct val="100000"/>
              </a:lnSpc>
              <a:buClrTx/>
              <a:buSzTx/>
              <a:buFontTx/>
              <a:buNone/>
              <a:defRPr>
                <a:solidFill>
                  <a:srgbClr val="000000"/>
                </a:solidFill>
                <a:latin typeface="+mn-lt"/>
                <a:ea typeface="+mn-ea"/>
                <a:cs typeface="+mn-cs"/>
                <a:sym typeface="Arial"/>
              </a:defRPr>
            </a:lvl1pPr>
          </a:lstStyle>
          <a:p>
            <a:pPr/>
            <a:r>
              <a:t>Include an interesting fact or detail related to this slide’s topic.</a:t>
            </a:r>
          </a:p>
        </p:txBody>
      </p:sp>
      <p:sp>
        <p:nvSpPr>
          <p:cNvPr id="130" name="Google Shape;228;p22"/>
          <p:cNvSpPr txBox="1"/>
          <p:nvPr/>
        </p:nvSpPr>
        <p:spPr>
          <a:xfrm>
            <a:off x="1122941" y="2271549"/>
            <a:ext cx="1813800" cy="4926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defTabSz="896111">
              <a:defRPr sz="1764">
                <a:solidFill>
                  <a:srgbClr val="000000"/>
                </a:solidFill>
                <a:latin typeface="Arial Black"/>
                <a:ea typeface="Arial Black"/>
                <a:cs typeface="Arial Black"/>
                <a:sym typeface="Arial Black"/>
              </a:defRPr>
            </a:lvl1pPr>
          </a:lstStyle>
          <a:p>
            <a:pPr/>
            <a:r>
              <a:t>DETAIL 1</a:t>
            </a:r>
          </a:p>
        </p:txBody>
      </p:sp>
      <p:sp>
        <p:nvSpPr>
          <p:cNvPr id="131" name="Google Shape;230;p22"/>
          <p:cNvSpPr txBox="1"/>
          <p:nvPr/>
        </p:nvSpPr>
        <p:spPr>
          <a:xfrm>
            <a:off x="3700715" y="2271549"/>
            <a:ext cx="1813801" cy="4926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defTabSz="896111">
              <a:defRPr sz="1764">
                <a:solidFill>
                  <a:srgbClr val="000000"/>
                </a:solidFill>
                <a:latin typeface="Arial Black"/>
                <a:ea typeface="Arial Black"/>
                <a:cs typeface="Arial Black"/>
                <a:sym typeface="Arial Black"/>
              </a:defRPr>
            </a:lvl1pPr>
          </a:lstStyle>
          <a:p>
            <a:pPr/>
            <a:r>
              <a:t>DETAIL 2</a:t>
            </a:r>
          </a:p>
        </p:txBody>
      </p:sp>
      <p:sp>
        <p:nvSpPr>
          <p:cNvPr id="132" name="Google Shape;231;p22"/>
          <p:cNvSpPr txBox="1"/>
          <p:nvPr/>
        </p:nvSpPr>
        <p:spPr>
          <a:xfrm>
            <a:off x="3700790" y="2751049"/>
            <a:ext cx="1813801" cy="16632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defRPr>
                <a:solidFill>
                  <a:srgbClr val="000000"/>
                </a:solidFill>
              </a:defRPr>
            </a:lvl1pPr>
          </a:lstStyle>
          <a:p>
            <a:pPr/>
            <a:r>
              <a:t>Add another fact or detail that relates to the slide’s topic here.</a:t>
            </a:r>
          </a:p>
        </p:txBody>
      </p:sp>
      <p:sp>
        <p:nvSpPr>
          <p:cNvPr id="133" name="Google Shape;232;p22"/>
          <p:cNvSpPr txBox="1"/>
          <p:nvPr/>
        </p:nvSpPr>
        <p:spPr>
          <a:xfrm>
            <a:off x="6278640" y="2271549"/>
            <a:ext cx="1801201" cy="4926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defTabSz="896111">
              <a:defRPr sz="1764">
                <a:solidFill>
                  <a:srgbClr val="000000"/>
                </a:solidFill>
                <a:latin typeface="Arial Black"/>
                <a:ea typeface="Arial Black"/>
                <a:cs typeface="Arial Black"/>
                <a:sym typeface="Arial Black"/>
              </a:defRPr>
            </a:lvl1pPr>
          </a:lstStyle>
          <a:p>
            <a:pPr/>
            <a:r>
              <a:t>DETAIL 3</a:t>
            </a:r>
          </a:p>
        </p:txBody>
      </p:sp>
      <p:sp>
        <p:nvSpPr>
          <p:cNvPr id="134" name="Google Shape;233;p22"/>
          <p:cNvSpPr txBox="1"/>
          <p:nvPr/>
        </p:nvSpPr>
        <p:spPr>
          <a:xfrm>
            <a:off x="6278640" y="2751049"/>
            <a:ext cx="1813801" cy="16632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defRPr>
                <a:solidFill>
                  <a:srgbClr val="000000"/>
                </a:solidFill>
              </a:defRPr>
            </a:lvl1pPr>
          </a:lstStyle>
          <a:p>
            <a:pPr/>
            <a:r>
              <a:t>Add one more related fact or detail here! </a:t>
            </a:r>
          </a:p>
        </p:txBody>
      </p:sp>
      <p:grpSp>
        <p:nvGrpSpPr>
          <p:cNvPr id="138" name="Group"/>
          <p:cNvGrpSpPr/>
          <p:nvPr/>
        </p:nvGrpSpPr>
        <p:grpSpPr>
          <a:xfrm>
            <a:off x="1230773" y="2194101"/>
            <a:ext cx="421310" cy="77443"/>
            <a:chOff x="0" y="0"/>
            <a:chExt cx="421309" cy="77442"/>
          </a:xfrm>
        </p:grpSpPr>
        <p:sp>
          <p:nvSpPr>
            <p:cNvPr id="135" name="Google Shape;243;p22"/>
            <p:cNvSpPr/>
            <p:nvPr/>
          </p:nvSpPr>
          <p:spPr>
            <a:xfrm flipH="1">
              <a:off x="170623" y="0"/>
              <a:ext cx="74941"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sp>
          <p:nvSpPr>
            <p:cNvPr id="136" name="Google Shape;244;p22"/>
            <p:cNvSpPr/>
            <p:nvPr/>
          </p:nvSpPr>
          <p:spPr>
            <a:xfrm flipH="1">
              <a:off x="346368" y="0"/>
              <a:ext cx="74942"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sp>
          <p:nvSpPr>
            <p:cNvPr id="137" name="Google Shape;245;p22"/>
            <p:cNvSpPr/>
            <p:nvPr/>
          </p:nvSpPr>
          <p:spPr>
            <a:xfrm flipH="1">
              <a:off x="0" y="0"/>
              <a:ext cx="74941"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1200">
        <p:push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YOUR SECOND MAIN IDEA  GOES HERE"/>
          <p:cNvSpPr txBox="1"/>
          <p:nvPr>
            <p:ph type="title" idx="4294967295"/>
          </p:nvPr>
        </p:nvSpPr>
        <p:spPr>
          <a:xfrm>
            <a:off x="1122941" y="729250"/>
            <a:ext cx="7339201" cy="1271101"/>
          </a:xfrm>
          <a:prstGeom prst="rect">
            <a:avLst/>
          </a:prstGeom>
        </p:spPr>
        <p:txBody>
          <a:bodyPr>
            <a:normAutofit fontScale="100000" lnSpcReduction="0"/>
          </a:bodyPr>
          <a:lstStyle/>
          <a:p>
            <a:pPr defTabSz="768095">
              <a:defRPr b="0" sz="3024">
                <a:solidFill>
                  <a:srgbClr val="000000"/>
                </a:solidFill>
                <a:latin typeface="Arial Black"/>
                <a:ea typeface="Arial Black"/>
                <a:cs typeface="Arial Black"/>
                <a:sym typeface="Arial Black"/>
              </a:defRPr>
            </a:pPr>
            <a:r>
              <a:t>YOUR SECOND MAIN IDEA </a:t>
            </a:r>
            <a:br/>
            <a:r>
              <a:t>GOES HERE</a:t>
            </a:r>
          </a:p>
        </p:txBody>
      </p:sp>
      <p:sp>
        <p:nvSpPr>
          <p:cNvPr id="143" name="Include an interesting fact or detail related to this slide’s topic."/>
          <p:cNvSpPr txBox="1"/>
          <p:nvPr>
            <p:ph type="body" sz="quarter" idx="4294967295"/>
          </p:nvPr>
        </p:nvSpPr>
        <p:spPr>
          <a:xfrm>
            <a:off x="1122941" y="2751049"/>
            <a:ext cx="1813800" cy="1663201"/>
          </a:xfrm>
          <a:prstGeom prst="rect">
            <a:avLst/>
          </a:prstGeom>
        </p:spPr>
        <p:txBody>
          <a:bodyPr>
            <a:normAutofit fontScale="100000" lnSpcReduction="0"/>
          </a:bodyPr>
          <a:lstStyle>
            <a:lvl1pPr marL="0" indent="0">
              <a:lnSpc>
                <a:spcPct val="100000"/>
              </a:lnSpc>
              <a:buClrTx/>
              <a:buSzTx/>
              <a:buFontTx/>
              <a:buNone/>
              <a:defRPr>
                <a:solidFill>
                  <a:srgbClr val="000000"/>
                </a:solidFill>
                <a:latin typeface="+mn-lt"/>
                <a:ea typeface="+mn-ea"/>
                <a:cs typeface="+mn-cs"/>
                <a:sym typeface="Arial"/>
              </a:defRPr>
            </a:lvl1pPr>
          </a:lstStyle>
          <a:p>
            <a:pPr/>
            <a:r>
              <a:t>Include an interesting fact or detail related to this slide’s topic.</a:t>
            </a:r>
          </a:p>
        </p:txBody>
      </p:sp>
      <p:grpSp>
        <p:nvGrpSpPr>
          <p:cNvPr id="147" name="Group"/>
          <p:cNvGrpSpPr/>
          <p:nvPr/>
        </p:nvGrpSpPr>
        <p:grpSpPr>
          <a:xfrm>
            <a:off x="6387973" y="2194101"/>
            <a:ext cx="421310" cy="77443"/>
            <a:chOff x="0" y="0"/>
            <a:chExt cx="421309" cy="77442"/>
          </a:xfrm>
        </p:grpSpPr>
        <p:sp>
          <p:nvSpPr>
            <p:cNvPr id="144" name="Google Shape;243;p22"/>
            <p:cNvSpPr/>
            <p:nvPr/>
          </p:nvSpPr>
          <p:spPr>
            <a:xfrm flipH="1">
              <a:off x="170623" y="0"/>
              <a:ext cx="74941"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sp>
          <p:nvSpPr>
            <p:cNvPr id="145" name="Google Shape;244;p22"/>
            <p:cNvSpPr/>
            <p:nvPr/>
          </p:nvSpPr>
          <p:spPr>
            <a:xfrm flipH="1">
              <a:off x="346368" y="0"/>
              <a:ext cx="74942"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sp>
          <p:nvSpPr>
            <p:cNvPr id="146" name="Google Shape;245;p22"/>
            <p:cNvSpPr/>
            <p:nvPr/>
          </p:nvSpPr>
          <p:spPr>
            <a:xfrm flipH="1">
              <a:off x="0" y="0"/>
              <a:ext cx="74941"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grpSp>
      <p:grpSp>
        <p:nvGrpSpPr>
          <p:cNvPr id="151" name="Group"/>
          <p:cNvGrpSpPr/>
          <p:nvPr/>
        </p:nvGrpSpPr>
        <p:grpSpPr>
          <a:xfrm>
            <a:off x="3803923" y="2194101"/>
            <a:ext cx="421310" cy="77443"/>
            <a:chOff x="0" y="0"/>
            <a:chExt cx="421309" cy="77442"/>
          </a:xfrm>
        </p:grpSpPr>
        <p:sp>
          <p:nvSpPr>
            <p:cNvPr id="148" name="Google Shape;243;p22"/>
            <p:cNvSpPr/>
            <p:nvPr/>
          </p:nvSpPr>
          <p:spPr>
            <a:xfrm flipH="1">
              <a:off x="170623" y="0"/>
              <a:ext cx="74941"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sp>
          <p:nvSpPr>
            <p:cNvPr id="149" name="Google Shape;244;p22"/>
            <p:cNvSpPr/>
            <p:nvPr/>
          </p:nvSpPr>
          <p:spPr>
            <a:xfrm flipH="1">
              <a:off x="346368" y="0"/>
              <a:ext cx="74942"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sp>
          <p:nvSpPr>
            <p:cNvPr id="150" name="Google Shape;245;p22"/>
            <p:cNvSpPr/>
            <p:nvPr/>
          </p:nvSpPr>
          <p:spPr>
            <a:xfrm flipH="1">
              <a:off x="0" y="0"/>
              <a:ext cx="74941"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grpSp>
      <p:sp>
        <p:nvSpPr>
          <p:cNvPr id="152" name="Google Shape;228;p22"/>
          <p:cNvSpPr txBox="1"/>
          <p:nvPr/>
        </p:nvSpPr>
        <p:spPr>
          <a:xfrm>
            <a:off x="1122941" y="2271549"/>
            <a:ext cx="1813800" cy="4926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defTabSz="896111">
              <a:defRPr sz="1764">
                <a:solidFill>
                  <a:srgbClr val="000000"/>
                </a:solidFill>
                <a:latin typeface="Arial Black"/>
                <a:ea typeface="Arial Black"/>
                <a:cs typeface="Arial Black"/>
                <a:sym typeface="Arial Black"/>
              </a:defRPr>
            </a:lvl1pPr>
          </a:lstStyle>
          <a:p>
            <a:pPr/>
            <a:r>
              <a:t>DETAIL 1</a:t>
            </a:r>
          </a:p>
        </p:txBody>
      </p:sp>
      <p:sp>
        <p:nvSpPr>
          <p:cNvPr id="153" name="Google Shape;230;p22"/>
          <p:cNvSpPr txBox="1"/>
          <p:nvPr/>
        </p:nvSpPr>
        <p:spPr>
          <a:xfrm>
            <a:off x="3700715" y="2271549"/>
            <a:ext cx="1813801" cy="4926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defTabSz="896111">
              <a:defRPr sz="1764">
                <a:solidFill>
                  <a:srgbClr val="000000"/>
                </a:solidFill>
                <a:latin typeface="Arial Black"/>
                <a:ea typeface="Arial Black"/>
                <a:cs typeface="Arial Black"/>
                <a:sym typeface="Arial Black"/>
              </a:defRPr>
            </a:lvl1pPr>
          </a:lstStyle>
          <a:p>
            <a:pPr/>
            <a:r>
              <a:t>DETAIL 2</a:t>
            </a:r>
          </a:p>
        </p:txBody>
      </p:sp>
      <p:sp>
        <p:nvSpPr>
          <p:cNvPr id="154" name="Google Shape;231;p22"/>
          <p:cNvSpPr txBox="1"/>
          <p:nvPr/>
        </p:nvSpPr>
        <p:spPr>
          <a:xfrm>
            <a:off x="3700790" y="2751049"/>
            <a:ext cx="1813801" cy="16632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defRPr>
                <a:solidFill>
                  <a:srgbClr val="000000"/>
                </a:solidFill>
              </a:defRPr>
            </a:lvl1pPr>
          </a:lstStyle>
          <a:p>
            <a:pPr/>
            <a:r>
              <a:t>Add another fact or detail that relates to the slide’s topic here.</a:t>
            </a:r>
          </a:p>
        </p:txBody>
      </p:sp>
      <p:sp>
        <p:nvSpPr>
          <p:cNvPr id="155" name="Google Shape;232;p22"/>
          <p:cNvSpPr txBox="1"/>
          <p:nvPr/>
        </p:nvSpPr>
        <p:spPr>
          <a:xfrm>
            <a:off x="6278640" y="2271549"/>
            <a:ext cx="1801201" cy="4926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lvl1pPr defTabSz="896111">
              <a:defRPr sz="1764">
                <a:solidFill>
                  <a:srgbClr val="000000"/>
                </a:solidFill>
                <a:latin typeface="Arial Black"/>
                <a:ea typeface="Arial Black"/>
                <a:cs typeface="Arial Black"/>
                <a:sym typeface="Arial Black"/>
              </a:defRPr>
            </a:lvl1pPr>
          </a:lstStyle>
          <a:p>
            <a:pPr/>
            <a:r>
              <a:t>DETAIL 3</a:t>
            </a:r>
          </a:p>
        </p:txBody>
      </p:sp>
      <p:sp>
        <p:nvSpPr>
          <p:cNvPr id="156" name="Google Shape;233;p22"/>
          <p:cNvSpPr txBox="1"/>
          <p:nvPr/>
        </p:nvSpPr>
        <p:spPr>
          <a:xfrm>
            <a:off x="6278640" y="2751049"/>
            <a:ext cx="1813801" cy="16632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defRPr>
                <a:solidFill>
                  <a:srgbClr val="000000"/>
                </a:solidFill>
              </a:defRPr>
            </a:lvl1pPr>
          </a:lstStyle>
          <a:p>
            <a:pPr/>
            <a:r>
              <a:t>Add one more related fact or detail here! </a:t>
            </a:r>
          </a:p>
        </p:txBody>
      </p:sp>
      <p:grpSp>
        <p:nvGrpSpPr>
          <p:cNvPr id="160" name="Group"/>
          <p:cNvGrpSpPr/>
          <p:nvPr/>
        </p:nvGrpSpPr>
        <p:grpSpPr>
          <a:xfrm>
            <a:off x="1219873" y="2194101"/>
            <a:ext cx="421311" cy="77443"/>
            <a:chOff x="0" y="0"/>
            <a:chExt cx="421309" cy="77442"/>
          </a:xfrm>
        </p:grpSpPr>
        <p:sp>
          <p:nvSpPr>
            <p:cNvPr id="157" name="Google Shape;243;p22"/>
            <p:cNvSpPr/>
            <p:nvPr/>
          </p:nvSpPr>
          <p:spPr>
            <a:xfrm flipH="1">
              <a:off x="170623" y="0"/>
              <a:ext cx="74941"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sp>
          <p:nvSpPr>
            <p:cNvPr id="158" name="Google Shape;244;p22"/>
            <p:cNvSpPr/>
            <p:nvPr/>
          </p:nvSpPr>
          <p:spPr>
            <a:xfrm flipH="1">
              <a:off x="346368" y="0"/>
              <a:ext cx="74942"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sp>
          <p:nvSpPr>
            <p:cNvPr id="159" name="Google Shape;245;p22"/>
            <p:cNvSpPr/>
            <p:nvPr/>
          </p:nvSpPr>
          <p:spPr>
            <a:xfrm flipH="1">
              <a:off x="0" y="0"/>
              <a:ext cx="74941" cy="77443"/>
            </a:xfrm>
            <a:prstGeom prst="ellipse">
              <a:avLst/>
            </a:prstGeom>
            <a:solidFill>
              <a:srgbClr val="F4BC3D"/>
            </a:solidFill>
            <a:ln w="12700" cap="flat">
              <a:noFill/>
              <a:miter lim="400000"/>
            </a:ln>
            <a:effectLst/>
          </p:spPr>
          <p:txBody>
            <a:bodyPr wrap="square" lIns="45719" tIns="45719" rIns="45719" bIns="45719" numCol="1" anchor="ctr">
              <a:noAutofit/>
            </a:bodyPr>
            <a:lstStyle/>
            <a:p>
              <a:pPr>
                <a:defRPr>
                  <a:solidFill>
                    <a:srgbClr val="90D94E"/>
                  </a:solidFill>
                </a:defRPr>
              </a:pP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Google Shape;274;p24"/>
          <p:cNvSpPr txBox="1"/>
          <p:nvPr/>
        </p:nvSpPr>
        <p:spPr>
          <a:xfrm>
            <a:off x="593736" y="1971949"/>
            <a:ext cx="4721702" cy="31716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defTabSz="786384">
              <a:defRPr sz="1548">
                <a:solidFill>
                  <a:srgbClr val="000000"/>
                </a:solidFill>
                <a:latin typeface="Arial Black"/>
                <a:ea typeface="Arial Black"/>
                <a:cs typeface="Arial Black"/>
                <a:sym typeface="Arial Black"/>
              </a:defRPr>
            </a:pPr>
            <a:r>
              <a:t>DETAIL 1</a:t>
            </a:r>
          </a:p>
          <a:p>
            <a:pPr defTabSz="786384">
              <a:defRPr b="1" sz="1204">
                <a:solidFill>
                  <a:srgbClr val="000000"/>
                </a:solidFill>
              </a:defRPr>
            </a:pPr>
            <a:r>
              <a:t>Include an interesting fact or detail related to this slide’s topic.</a:t>
            </a:r>
          </a:p>
          <a:p>
            <a:pPr defTabSz="786384">
              <a:defRPr sz="1204">
                <a:solidFill>
                  <a:srgbClr val="000000"/>
                </a:solidFill>
                <a:latin typeface="Open Sans Semibold"/>
                <a:ea typeface="Open Sans Semibold"/>
                <a:cs typeface="Open Sans Semibold"/>
                <a:sym typeface="Open Sans Semibold"/>
              </a:defRPr>
            </a:pPr>
          </a:p>
          <a:p>
            <a:pPr defTabSz="786384">
              <a:defRPr sz="1548">
                <a:solidFill>
                  <a:srgbClr val="000000"/>
                </a:solidFill>
                <a:latin typeface="Arial Black"/>
                <a:ea typeface="Arial Black"/>
                <a:cs typeface="Arial Black"/>
                <a:sym typeface="Arial Black"/>
              </a:defRPr>
            </a:pPr>
            <a:r>
              <a:t>DETAIL 2</a:t>
            </a:r>
            <a:br/>
            <a:r>
              <a:rPr b="1" sz="1204">
                <a:latin typeface="+mn-lt"/>
                <a:ea typeface="+mn-ea"/>
                <a:cs typeface="+mn-cs"/>
                <a:sym typeface="Arial"/>
              </a:rPr>
              <a:t>Add another fact or detail that relates to the slide’s topic here.</a:t>
            </a:r>
            <a:endParaRPr b="1">
              <a:latin typeface="+mn-lt"/>
              <a:ea typeface="+mn-ea"/>
              <a:cs typeface="+mn-cs"/>
              <a:sym typeface="Arial"/>
            </a:endParaRPr>
          </a:p>
          <a:p>
            <a:pPr defTabSz="786384">
              <a:defRPr b="1" sz="1204">
                <a:solidFill>
                  <a:srgbClr val="000000"/>
                </a:solidFill>
              </a:defRPr>
            </a:pPr>
          </a:p>
          <a:p>
            <a:pPr defTabSz="786384">
              <a:defRPr sz="1548">
                <a:solidFill>
                  <a:srgbClr val="000000"/>
                </a:solidFill>
                <a:latin typeface="Arial Black"/>
                <a:ea typeface="Arial Black"/>
                <a:cs typeface="Arial Black"/>
                <a:sym typeface="Arial Black"/>
              </a:defRPr>
            </a:pPr>
            <a:r>
              <a:t>DETAIL 3</a:t>
            </a:r>
            <a:br/>
            <a:r>
              <a:rPr b="1" sz="1204">
                <a:latin typeface="+mn-lt"/>
                <a:ea typeface="+mn-ea"/>
                <a:cs typeface="+mn-cs"/>
                <a:sym typeface="Arial"/>
              </a:rPr>
              <a:t>Add one more related fact or detail here! </a:t>
            </a:r>
            <a:endParaRPr>
              <a:latin typeface="Open Sans Semibold"/>
              <a:ea typeface="Open Sans Semibold"/>
              <a:cs typeface="Open Sans Semibold"/>
              <a:sym typeface="Open Sans Semibold"/>
            </a:endParaRPr>
          </a:p>
          <a:p>
            <a:pPr defTabSz="786384">
              <a:defRPr b="1" sz="2408">
                <a:solidFill>
                  <a:srgbClr val="000000"/>
                </a:solidFill>
                <a:latin typeface="Black Han Sans"/>
                <a:ea typeface="Black Han Sans"/>
                <a:cs typeface="Black Han Sans"/>
                <a:sym typeface="Black Han Sans"/>
              </a:defRPr>
            </a:pPr>
          </a:p>
          <a:p>
            <a:pPr defTabSz="786384">
              <a:defRPr sz="1204">
                <a:solidFill>
                  <a:srgbClr val="000000"/>
                </a:solidFill>
                <a:latin typeface="Open Sans Semibold"/>
                <a:ea typeface="Open Sans Semibold"/>
                <a:cs typeface="Open Sans Semibold"/>
                <a:sym typeface="Open Sans Semibold"/>
              </a:defRPr>
            </a:pPr>
          </a:p>
        </p:txBody>
      </p:sp>
      <p:sp>
        <p:nvSpPr>
          <p:cNvPr id="165" name="Google Shape;275;p24"/>
          <p:cNvSpPr/>
          <p:nvPr/>
        </p:nvSpPr>
        <p:spPr>
          <a:xfrm>
            <a:off x="5751550" y="553000"/>
            <a:ext cx="3064801" cy="3234901"/>
          </a:xfrm>
          <a:prstGeom prst="rect">
            <a:avLst/>
          </a:prstGeom>
          <a:solidFill>
            <a:srgbClr val="F3F3F3"/>
          </a:solidFill>
          <a:ln>
            <a:solidFill>
              <a:srgbClr val="9FEAFF"/>
            </a:solidFill>
          </a:ln>
        </p:spPr>
        <p:txBody>
          <a:bodyPr lIns="45719" rIns="45719" anchor="ctr"/>
          <a:lstStyle/>
          <a:p>
            <a:pPr>
              <a:defRPr>
                <a:solidFill>
                  <a:srgbClr val="000000"/>
                </a:solidFill>
              </a:defRPr>
            </a:pPr>
          </a:p>
        </p:txBody>
      </p:sp>
      <p:sp>
        <p:nvSpPr>
          <p:cNvPr id="166" name="Google Shape;276;p24"/>
          <p:cNvSpPr txBox="1"/>
          <p:nvPr>
            <p:ph type="body" sz="quarter" idx="4294967295"/>
          </p:nvPr>
        </p:nvSpPr>
        <p:spPr>
          <a:xfrm>
            <a:off x="6007599" y="2984799"/>
            <a:ext cx="2552701" cy="803101"/>
          </a:xfrm>
          <a:prstGeom prst="rect">
            <a:avLst/>
          </a:prstGeom>
        </p:spPr>
        <p:txBody>
          <a:bodyPr>
            <a:normAutofit fontScale="100000" lnSpcReduction="0"/>
          </a:bodyPr>
          <a:lstStyle>
            <a:lvl1pPr marL="0" indent="0" defTabSz="813816">
              <a:spcBef>
                <a:spcPts val="1400"/>
              </a:spcBef>
              <a:buSzTx/>
              <a:buNone/>
              <a:defRPr sz="1068"/>
            </a:lvl1pPr>
          </a:lstStyle>
          <a:p>
            <a:pPr/>
            <a:r>
              <a:t>Add your image to the gray box. This image should relate to your topic. Delete this note.</a:t>
            </a:r>
          </a:p>
        </p:txBody>
      </p:sp>
      <p:sp>
        <p:nvSpPr>
          <p:cNvPr id="167" name="Google Shape;273;p24"/>
          <p:cNvSpPr txBox="1"/>
          <p:nvPr>
            <p:ph type="title" idx="4294967295"/>
          </p:nvPr>
        </p:nvSpPr>
        <p:spPr>
          <a:xfrm>
            <a:off x="652674" y="507474"/>
            <a:ext cx="4603826" cy="1536302"/>
          </a:xfrm>
          <a:prstGeom prst="rect">
            <a:avLst/>
          </a:prstGeom>
        </p:spPr>
        <p:txBody>
          <a:bodyPr anchor="ctr">
            <a:normAutofit fontScale="100000" lnSpcReduction="0"/>
          </a:bodyPr>
          <a:lstStyle>
            <a:lvl1pPr defTabSz="905255">
              <a:defRPr b="0" sz="3762">
                <a:solidFill>
                  <a:srgbClr val="000000"/>
                </a:solidFill>
                <a:latin typeface="Arial Black"/>
                <a:ea typeface="Arial Black"/>
                <a:cs typeface="Arial Black"/>
                <a:sym typeface="Arial Black"/>
              </a:defRPr>
            </a:lvl1pPr>
          </a:lstStyle>
          <a:p>
            <a:pPr/>
            <a:r>
              <a:t>Your Third Main Idea Goes Here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Google Shape;281;p25"/>
          <p:cNvSpPr txBox="1"/>
          <p:nvPr>
            <p:ph type="body" sz="half" idx="4294967295"/>
          </p:nvPr>
        </p:nvSpPr>
        <p:spPr>
          <a:xfrm>
            <a:off x="717525" y="2113650"/>
            <a:ext cx="7708801" cy="1937101"/>
          </a:xfrm>
          <a:prstGeom prst="rect">
            <a:avLst/>
          </a:prstGeom>
        </p:spPr>
        <p:txBody>
          <a:bodyPr>
            <a:normAutofit fontScale="100000" lnSpcReduction="0"/>
          </a:bodyPr>
          <a:lstStyle>
            <a:lvl1pPr marL="0" indent="0">
              <a:spcBef>
                <a:spcPts val="1600"/>
              </a:spcBef>
              <a:buSzTx/>
              <a:buNone/>
              <a:defRPr sz="1800">
                <a:solidFill>
                  <a:srgbClr val="000000"/>
                </a:solidFill>
                <a:latin typeface="+mn-lt"/>
                <a:ea typeface="+mn-ea"/>
                <a:cs typeface="+mn-cs"/>
                <a:sym typeface="Arial"/>
              </a:defRPr>
            </a:lvl1pPr>
          </a:lstStyle>
          <a:p>
            <a:pPr/>
            <a:r>
              <a:t>Use this space to share any final thoughts or interesting information that didn’t make it onto a previous slide. You can also share something you think we should DO as a result of what you learned!</a:t>
            </a:r>
          </a:p>
        </p:txBody>
      </p:sp>
      <p:sp>
        <p:nvSpPr>
          <p:cNvPr id="172" name="Google Shape;282;p25"/>
          <p:cNvSpPr txBox="1"/>
          <p:nvPr>
            <p:ph type="title" idx="4294967295"/>
          </p:nvPr>
        </p:nvSpPr>
        <p:spPr>
          <a:xfrm>
            <a:off x="652674" y="507474"/>
            <a:ext cx="4603826" cy="1536302"/>
          </a:xfrm>
          <a:prstGeom prst="rect">
            <a:avLst/>
          </a:prstGeom>
        </p:spPr>
        <p:txBody>
          <a:bodyPr anchor="ctr">
            <a:normAutofit fontScale="100000" lnSpcReduction="0"/>
          </a:bodyPr>
          <a:lstStyle>
            <a:lvl1pPr defTabSz="905255">
              <a:defRPr b="0" sz="3762">
                <a:solidFill>
                  <a:srgbClr val="000000"/>
                </a:solidFill>
                <a:latin typeface="Arial Black"/>
                <a:ea typeface="Arial Black"/>
                <a:cs typeface="Arial Black"/>
                <a:sym typeface="Arial Black"/>
              </a:defRPr>
            </a:lvl1pPr>
          </a:lstStyle>
          <a:p>
            <a:pPr/>
            <a:r>
              <a:t>This is Your Conclusion Slide</a:t>
            </a:r>
          </a:p>
        </p:txBody>
      </p:sp>
    </p:spTree>
  </p:cSld>
  <p:clrMapOvr>
    <a:masterClrMapping/>
  </p:clrMapOvr>
  <mc:AlternateContent xmlns:mc="http://schemas.openxmlformats.org/markup-compatibility/2006">
    <mc:Choice xmlns:p14="http://schemas.microsoft.com/office/powerpoint/2010/main" Requires="p14">
      <p:transition spd="slow" advClick="1" p14:dur="1200">
        <p:push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Google Shape;288;p26"/>
          <p:cNvSpPr txBox="1"/>
          <p:nvPr>
            <p:ph type="title"/>
          </p:nvPr>
        </p:nvSpPr>
        <p:spPr>
          <a:xfrm>
            <a:off x="717524" y="-51"/>
            <a:ext cx="4398302" cy="2563502"/>
          </a:xfrm>
          <a:prstGeom prst="rect">
            <a:avLst/>
          </a:prstGeom>
        </p:spPr>
        <p:txBody>
          <a:bodyPr/>
          <a:lstStyle/>
          <a:p>
            <a:pPr>
              <a:defRPr b="0" sz="3600">
                <a:latin typeface="Arial Black"/>
                <a:ea typeface="Arial Black"/>
                <a:cs typeface="Arial Black"/>
                <a:sym typeface="Arial Black"/>
              </a:defRPr>
            </a:pPr>
            <a:r>
              <a:t>Extra </a:t>
            </a:r>
          </a:p>
          <a:p>
            <a:pPr>
              <a:defRPr b="0" sz="3600">
                <a:latin typeface="Arial Black"/>
                <a:ea typeface="Arial Black"/>
                <a:cs typeface="Arial Black"/>
                <a:sym typeface="Arial Black"/>
              </a:defRPr>
            </a:pPr>
            <a:r>
              <a:t>Templates</a:t>
            </a:r>
          </a:p>
        </p:txBody>
      </p:sp>
      <p:sp>
        <p:nvSpPr>
          <p:cNvPr id="177" name="Google Shape;289;p26"/>
          <p:cNvSpPr txBox="1"/>
          <p:nvPr>
            <p:ph type="body" sz="quarter" idx="4294967295"/>
          </p:nvPr>
        </p:nvSpPr>
        <p:spPr>
          <a:xfrm>
            <a:off x="651800" y="2234775"/>
            <a:ext cx="3456300" cy="2010899"/>
          </a:xfrm>
          <a:prstGeom prst="rect">
            <a:avLst/>
          </a:prstGeom>
        </p:spPr>
        <p:txBody>
          <a:bodyPr>
            <a:normAutofit fontScale="100000" lnSpcReduction="0"/>
          </a:bodyPr>
          <a:lstStyle/>
          <a:p>
            <a:pPr marL="0" indent="0">
              <a:buSzTx/>
              <a:buNone/>
              <a:defRPr>
                <a:solidFill>
                  <a:srgbClr val="000000"/>
                </a:solidFill>
                <a:latin typeface="+mn-lt"/>
                <a:ea typeface="+mn-ea"/>
                <a:cs typeface="+mn-cs"/>
                <a:sym typeface="Arial"/>
              </a:defRPr>
            </a:pPr>
            <a:r>
              <a:t>The following slides are templates you can use for your presentation. </a:t>
            </a:r>
          </a:p>
          <a:p>
            <a:pPr marL="0" indent="0">
              <a:spcBef>
                <a:spcPts val="1600"/>
              </a:spcBef>
              <a:buSzTx/>
              <a:buNone/>
              <a:defRPr>
                <a:solidFill>
                  <a:srgbClr val="000000"/>
                </a:solidFill>
                <a:latin typeface="+mn-lt"/>
                <a:ea typeface="+mn-ea"/>
                <a:cs typeface="+mn-cs"/>
                <a:sym typeface="Arial"/>
              </a:defRPr>
            </a:pPr>
            <a:r>
              <a:t>They will give you a starting place for your content.</a:t>
            </a:r>
          </a:p>
        </p:txBody>
      </p:sp>
      <p:pic>
        <p:nvPicPr>
          <p:cNvPr id="178" name="11_Scene5_RecyclingVideo_v1.ai" descr="11_Scene5_RecyclingVideo_v1.ai"/>
          <p:cNvPicPr>
            <a:picLocks noChangeAspect="1"/>
          </p:cNvPicPr>
          <p:nvPr/>
        </p:nvPicPr>
        <p:blipFill>
          <a:blip r:embed="rId3">
            <a:extLst/>
          </a:blip>
          <a:stretch>
            <a:fillRect/>
          </a:stretch>
        </p:blipFill>
        <p:spPr>
          <a:xfrm>
            <a:off x="4750186" y="773732"/>
            <a:ext cx="3553744" cy="359603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push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8288A"/>
        </a:solidFill>
      </p:bgPr>
    </p:bg>
    <p:spTree>
      <p:nvGrpSpPr>
        <p:cNvPr id="1" name=""/>
        <p:cNvGrpSpPr/>
        <p:nvPr/>
      </p:nvGrpSpPr>
      <p:grpSpPr>
        <a:xfrm>
          <a:off x="0" y="0"/>
          <a:ext cx="0" cy="0"/>
          <a:chOff x="0" y="0"/>
          <a:chExt cx="0" cy="0"/>
        </a:xfrm>
      </p:grpSpPr>
      <p:sp>
        <p:nvSpPr>
          <p:cNvPr id="182" name="A Picture Always…"/>
          <p:cNvSpPr txBox="1"/>
          <p:nvPr/>
        </p:nvSpPr>
        <p:spPr>
          <a:xfrm>
            <a:off x="635707" y="275195"/>
            <a:ext cx="7872586" cy="141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700">
                <a:solidFill>
                  <a:srgbClr val="FFFFFF"/>
                </a:solidFill>
                <a:latin typeface="Arial Black"/>
                <a:ea typeface="Arial Black"/>
                <a:cs typeface="Arial Black"/>
                <a:sym typeface="Arial Black"/>
              </a:defRPr>
            </a:pPr>
            <a:r>
              <a:t>A Picture Always </a:t>
            </a:r>
          </a:p>
          <a:p>
            <a:pPr algn="ctr">
              <a:defRPr sz="3700">
                <a:solidFill>
                  <a:srgbClr val="FFFFFF"/>
                </a:solidFill>
                <a:latin typeface="Arial Black"/>
                <a:ea typeface="Arial Black"/>
                <a:cs typeface="Arial Black"/>
                <a:sym typeface="Arial Black"/>
              </a:defRPr>
            </a:pPr>
            <a:r>
              <a:t>Reinforces The Concept</a:t>
            </a:r>
          </a:p>
        </p:txBody>
      </p:sp>
      <p:pic>
        <p:nvPicPr>
          <p:cNvPr id="183" name="Image" descr="Image"/>
          <p:cNvPicPr>
            <a:picLocks noChangeAspect="1"/>
          </p:cNvPicPr>
          <p:nvPr/>
        </p:nvPicPr>
        <p:blipFill>
          <a:blip r:embed="rId3">
            <a:extLst/>
          </a:blip>
          <a:stretch>
            <a:fillRect/>
          </a:stretch>
        </p:blipFill>
        <p:spPr>
          <a:xfrm>
            <a:off x="2515135" y="1805505"/>
            <a:ext cx="4113730" cy="312033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push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tudent Slideshow Template">
  <a:themeElements>
    <a:clrScheme name="Student Slideshow Template">
      <a:dk1>
        <a:srgbClr val="043A5B"/>
      </a:dk1>
      <a:lt1>
        <a:srgbClr val="FFFFFF"/>
      </a:lt1>
      <a:dk2>
        <a:srgbClr val="A7A7A7"/>
      </a:dk2>
      <a:lt2>
        <a:srgbClr val="535353"/>
      </a:lt2>
      <a:accent1>
        <a:srgbClr val="FFD173"/>
      </a:accent1>
      <a:accent2>
        <a:srgbClr val="74D8C2"/>
      </a:accent2>
      <a:accent3>
        <a:srgbClr val="59D098"/>
      </a:accent3>
      <a:accent4>
        <a:srgbClr val="439D8A"/>
      </a:accent4>
      <a:accent5>
        <a:srgbClr val="043A5B"/>
      </a:accent5>
      <a:accent6>
        <a:srgbClr val="022033"/>
      </a:accent6>
      <a:hlink>
        <a:srgbClr val="0000FF"/>
      </a:hlink>
      <a:folHlink>
        <a:srgbClr val="FF00FF"/>
      </a:folHlink>
    </a:clrScheme>
    <a:fontScheme name="Student Slideshow Template">
      <a:majorFont>
        <a:latin typeface="Helvetica"/>
        <a:ea typeface="Helvetica"/>
        <a:cs typeface="Helvetica"/>
      </a:majorFont>
      <a:minorFont>
        <a:latin typeface="Arial"/>
        <a:ea typeface="Arial"/>
        <a:cs typeface="Arial"/>
      </a:minorFont>
    </a:fontScheme>
    <a:fmtScheme name="Student Slideshow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5"/>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5"/>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tudent Slideshow Template">
  <a:themeElements>
    <a:clrScheme name="Student Slideshow Template">
      <a:dk1>
        <a:srgbClr val="000000"/>
      </a:dk1>
      <a:lt1>
        <a:srgbClr val="FFFFFF"/>
      </a:lt1>
      <a:dk2>
        <a:srgbClr val="A7A7A7"/>
      </a:dk2>
      <a:lt2>
        <a:srgbClr val="535353"/>
      </a:lt2>
      <a:accent1>
        <a:srgbClr val="FFD173"/>
      </a:accent1>
      <a:accent2>
        <a:srgbClr val="74D8C2"/>
      </a:accent2>
      <a:accent3>
        <a:srgbClr val="59D098"/>
      </a:accent3>
      <a:accent4>
        <a:srgbClr val="439D8A"/>
      </a:accent4>
      <a:accent5>
        <a:srgbClr val="043A5B"/>
      </a:accent5>
      <a:accent6>
        <a:srgbClr val="022033"/>
      </a:accent6>
      <a:hlink>
        <a:srgbClr val="0000FF"/>
      </a:hlink>
      <a:folHlink>
        <a:srgbClr val="FF00FF"/>
      </a:folHlink>
    </a:clrScheme>
    <a:fontScheme name="Student Slideshow Template">
      <a:majorFont>
        <a:latin typeface="Helvetica"/>
        <a:ea typeface="Helvetica"/>
        <a:cs typeface="Helvetica"/>
      </a:majorFont>
      <a:minorFont>
        <a:latin typeface="Arial"/>
        <a:ea typeface="Arial"/>
        <a:cs typeface="Arial"/>
      </a:minorFont>
    </a:fontScheme>
    <a:fmtScheme name="Student Slideshow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5"/>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chemeClr val="accent5"/>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